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vsdx" ContentType="application/vnd.ms-visio.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
  </p:notesMasterIdLst>
  <p:sldIdLst>
    <p:sldId id="257" r:id="rId2"/>
  </p:sldIdLst>
  <p:sldSz cx="28800425" cy="43199050"/>
  <p:notesSz cx="7104063" cy="10234613"/>
  <p:defaultTex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60">
          <p15:clr>
            <a:srgbClr val="A4A3A4"/>
          </p15:clr>
        </p15:guide>
        <p15:guide id="2" pos="25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D4598"/>
    <a:srgbClr val="FFD25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p:restoredTop sz="94660"/>
  </p:normalViewPr>
  <p:slideViewPr>
    <p:cSldViewPr snapToGrid="0" showGuides="1">
      <p:cViewPr varScale="1">
        <p:scale>
          <a:sx n="14" d="100"/>
          <a:sy n="14" d="100"/>
        </p:scale>
        <p:origin x="2602" y="134"/>
      </p:cViewPr>
      <p:guideLst>
        <p:guide orient="horz" pos="2160"/>
        <p:guide pos="2560"/>
      </p:guideLst>
    </p:cSldViewPr>
  </p:slideViewPr>
  <p:notesTextViewPr>
    <p:cViewPr>
      <p:scale>
        <a:sx n="1" d="1"/>
        <a:sy n="1" d="1"/>
      </p:scale>
      <p:origin x="0" y="0"/>
    </p:cViewPr>
  </p:notesTextViewPr>
  <p:gridSpacing cx="72005" cy="72005"/>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290" cy="513492"/>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4023812" y="0"/>
            <a:ext cx="3078290" cy="513492"/>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t>2023/6/27</a:t>
            </a:fld>
            <a:endParaRPr lang="zh-CN" altLang="en-US"/>
          </a:p>
        </p:txBody>
      </p:sp>
      <p:sp>
        <p:nvSpPr>
          <p:cNvPr id="4" name="幻灯片图像占位符 3"/>
          <p:cNvSpPr>
            <a:spLocks noGrp="1" noRot="1" noChangeAspect="1"/>
          </p:cNvSpPr>
          <p:nvPr>
            <p:ph type="sldImg" idx="2"/>
          </p:nvPr>
        </p:nvSpPr>
        <p:spPr>
          <a:xfrm>
            <a:off x="481584" y="1279287"/>
            <a:ext cx="6140577" cy="3454075"/>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710375" y="4925254"/>
            <a:ext cx="5682996" cy="4029754"/>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9720804"/>
            <a:ext cx="3078290" cy="513491"/>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4023812" y="9720804"/>
            <a:ext cx="3078290" cy="513491"/>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2400300" y="1279525"/>
            <a:ext cx="2301875" cy="3454400"/>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3600044" y="7070159"/>
            <a:ext cx="21600265" cy="15040331"/>
          </a:xfrm>
        </p:spPr>
        <p:txBody>
          <a:bodyPr anchor="b"/>
          <a:lstStyle>
            <a:lvl1pPr algn="ctr">
              <a:defRPr sz="18900"/>
            </a:lvl1pPr>
          </a:lstStyle>
          <a:p>
            <a:r>
              <a:rPr lang="zh-CN" altLang="en-US" noProof="1"/>
              <a:t>单击此处编辑母版标题样式</a:t>
            </a:r>
          </a:p>
        </p:txBody>
      </p:sp>
      <p:sp>
        <p:nvSpPr>
          <p:cNvPr id="3" name="副标题 2"/>
          <p:cNvSpPr>
            <a:spLocks noGrp="1"/>
          </p:cNvSpPr>
          <p:nvPr>
            <p:ph type="subTitle" idx="1"/>
          </p:nvPr>
        </p:nvSpPr>
        <p:spPr>
          <a:xfrm>
            <a:off x="3600044" y="22690502"/>
            <a:ext cx="21600265" cy="10430226"/>
          </a:xfrm>
        </p:spPr>
        <p:txBody>
          <a:bodyPr/>
          <a:lstStyle>
            <a:lvl1pPr marL="0" indent="0" algn="ctr">
              <a:buNone/>
              <a:defRPr sz="7560"/>
            </a:lvl1pPr>
            <a:lvl2pPr marL="1440180" indent="0" algn="ctr">
              <a:buNone/>
              <a:defRPr sz="6300"/>
            </a:lvl2pPr>
            <a:lvl3pPr marL="2879725" indent="0" algn="ctr">
              <a:buNone/>
              <a:defRPr sz="5670"/>
            </a:lvl3pPr>
            <a:lvl4pPr marL="4320540" indent="0" algn="ctr">
              <a:buNone/>
              <a:defRPr sz="5040"/>
            </a:lvl4pPr>
            <a:lvl5pPr marL="5760085" indent="0" algn="ctr">
              <a:buNone/>
              <a:defRPr sz="5040"/>
            </a:lvl5pPr>
            <a:lvl6pPr marL="7200265" indent="0" algn="ctr">
              <a:buNone/>
              <a:defRPr sz="5040"/>
            </a:lvl6pPr>
            <a:lvl7pPr marL="8639810" indent="0" algn="ctr">
              <a:buNone/>
              <a:defRPr sz="5040"/>
            </a:lvl7pPr>
            <a:lvl8pPr marL="10079990" indent="0" algn="ctr">
              <a:buNone/>
              <a:defRPr sz="5040"/>
            </a:lvl8pPr>
            <a:lvl9pPr marL="11520170" indent="0" algn="ctr">
              <a:buNone/>
              <a:defRPr sz="5040"/>
            </a:lvl9pPr>
          </a:lstStyle>
          <a:p>
            <a:r>
              <a:rPr lang="zh-CN" altLang="en-US" noProof="1"/>
              <a:t>单击此处编辑母版副标题样式</a:t>
            </a:r>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mn-lt"/>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hangingPunct="1"/>
            <a:fld id="{9A0DB2DC-4C9A-4742-B13C-FB6460FD3503}" type="slidenum">
              <a:rPr lang="zh-CN" altLang="en-US" dirty="0">
                <a:latin typeface="Calibri" panose="020F0502020204030204" pitchFamily="34" charset="0"/>
              </a:rPr>
              <a:t>‹#›</a:t>
            </a:fld>
            <a:endParaRPr lang="zh-CN" altLang="en-US" dirty="0">
              <a:latin typeface="Calibri" panose="020F0502020204030204"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内容占位符 2"/>
          <p:cNvSpPr>
            <a:spLocks noGrp="1"/>
          </p:cNvSpPr>
          <p:nvPr>
            <p:ph idx="1"/>
          </p:nvPr>
        </p:nvSpPr>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mn-lt"/>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hangingPunct="1"/>
            <a:fld id="{9A0DB2DC-4C9A-4742-B13C-FB6460FD3503}" type="slidenum">
              <a:rPr lang="zh-CN" altLang="en-US" dirty="0">
                <a:latin typeface="Calibri" panose="020F0502020204030204" pitchFamily="34" charset="0"/>
              </a:rPr>
              <a:t>‹#›</a:t>
            </a:fld>
            <a:endParaRPr lang="zh-CN" altLang="en-US" dirty="0">
              <a:latin typeface="Calibri" panose="020F0502020204030204"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1965024" y="10770240"/>
            <a:ext cx="24840305" cy="17970392"/>
          </a:xfrm>
        </p:spPr>
        <p:txBody>
          <a:bodyPr anchor="b"/>
          <a:lstStyle>
            <a:lvl1pPr>
              <a:defRPr sz="18900"/>
            </a:lvl1pPr>
          </a:lstStyle>
          <a:p>
            <a:r>
              <a:rPr lang="zh-CN" altLang="en-US" noProof="1"/>
              <a:t>单击此处编辑母版标题样式</a:t>
            </a:r>
          </a:p>
        </p:txBody>
      </p:sp>
      <p:sp>
        <p:nvSpPr>
          <p:cNvPr id="3" name="文本占位符 2"/>
          <p:cNvSpPr>
            <a:spLocks noGrp="1"/>
          </p:cNvSpPr>
          <p:nvPr>
            <p:ph type="body" idx="1"/>
          </p:nvPr>
        </p:nvSpPr>
        <p:spPr>
          <a:xfrm>
            <a:off x="1965024" y="28910639"/>
            <a:ext cx="24840305" cy="9450204"/>
          </a:xfrm>
        </p:spPr>
        <p:txBody>
          <a:bodyPr/>
          <a:lstStyle>
            <a:lvl1pPr marL="0" indent="0">
              <a:buNone/>
              <a:defRPr sz="7560">
                <a:solidFill>
                  <a:schemeClr val="tx1">
                    <a:tint val="75000"/>
                  </a:schemeClr>
                </a:solidFill>
              </a:defRPr>
            </a:lvl1pPr>
            <a:lvl2pPr marL="1440180" indent="0">
              <a:buNone/>
              <a:defRPr sz="6300">
                <a:solidFill>
                  <a:schemeClr val="tx1">
                    <a:tint val="75000"/>
                  </a:schemeClr>
                </a:solidFill>
              </a:defRPr>
            </a:lvl2pPr>
            <a:lvl3pPr marL="2879725" indent="0">
              <a:buNone/>
              <a:defRPr sz="5670">
                <a:solidFill>
                  <a:schemeClr val="tx1">
                    <a:tint val="75000"/>
                  </a:schemeClr>
                </a:solidFill>
              </a:defRPr>
            </a:lvl3pPr>
            <a:lvl4pPr marL="4320540" indent="0">
              <a:buNone/>
              <a:defRPr sz="5040">
                <a:solidFill>
                  <a:schemeClr val="tx1">
                    <a:tint val="75000"/>
                  </a:schemeClr>
                </a:solidFill>
              </a:defRPr>
            </a:lvl4pPr>
            <a:lvl5pPr marL="5760085" indent="0">
              <a:buNone/>
              <a:defRPr sz="5040">
                <a:solidFill>
                  <a:schemeClr val="tx1">
                    <a:tint val="75000"/>
                  </a:schemeClr>
                </a:solidFill>
              </a:defRPr>
            </a:lvl5pPr>
            <a:lvl6pPr marL="7200265" indent="0">
              <a:buNone/>
              <a:defRPr sz="5040">
                <a:solidFill>
                  <a:schemeClr val="tx1">
                    <a:tint val="75000"/>
                  </a:schemeClr>
                </a:solidFill>
              </a:defRPr>
            </a:lvl6pPr>
            <a:lvl7pPr marL="8639810" indent="0">
              <a:buNone/>
              <a:defRPr sz="5040">
                <a:solidFill>
                  <a:schemeClr val="tx1">
                    <a:tint val="75000"/>
                  </a:schemeClr>
                </a:solidFill>
              </a:defRPr>
            </a:lvl7pPr>
            <a:lvl8pPr marL="10079990" indent="0">
              <a:buNone/>
              <a:defRPr sz="5040">
                <a:solidFill>
                  <a:schemeClr val="tx1">
                    <a:tint val="75000"/>
                  </a:schemeClr>
                </a:solidFill>
              </a:defRPr>
            </a:lvl8pPr>
            <a:lvl9pPr marL="11520170" indent="0">
              <a:buNone/>
              <a:defRPr sz="5040">
                <a:solidFill>
                  <a:schemeClr val="tx1">
                    <a:tint val="75000"/>
                  </a:schemeClr>
                </a:solidFill>
              </a:defRPr>
            </a:lvl9pPr>
          </a:lstStyle>
          <a:p>
            <a:pPr lvl="0"/>
            <a:r>
              <a:rPr lang="zh-CN" altLang="en-US" noProof="1"/>
              <a:t>单击此处编辑母版文本样式</a:t>
            </a:r>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mn-lt"/>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hangingPunct="1"/>
            <a:fld id="{9A0DB2DC-4C9A-4742-B13C-FB6460FD3503}" type="slidenum">
              <a:rPr lang="zh-CN" altLang="en-US" dirty="0">
                <a:latin typeface="Calibri" panose="020F0502020204030204" pitchFamily="34" charset="0"/>
              </a:rPr>
              <a:t>‹#›</a:t>
            </a:fld>
            <a:endParaRPr lang="zh-CN" altLang="en-US" dirty="0">
              <a:latin typeface="Calibri" panose="020F0502020204030204" pitchFamily="34" charset="0"/>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内容占位符 2"/>
          <p:cNvSpPr>
            <a:spLocks noGrp="1"/>
          </p:cNvSpPr>
          <p:nvPr>
            <p:ph sz="half" idx="1"/>
          </p:nvPr>
        </p:nvSpPr>
        <p:spPr>
          <a:xfrm>
            <a:off x="1980024" y="11500253"/>
            <a:ext cx="12240150" cy="27410606"/>
          </a:xfr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内容占位符 3"/>
          <p:cNvSpPr>
            <a:spLocks noGrp="1"/>
          </p:cNvSpPr>
          <p:nvPr>
            <p:ph sz="half" idx="2"/>
          </p:nvPr>
        </p:nvSpPr>
        <p:spPr>
          <a:xfrm>
            <a:off x="14580179" y="11500253"/>
            <a:ext cx="12240150" cy="27410606"/>
          </a:xfr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5" name="日期占位符 4"/>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mn-lt"/>
              <a:ea typeface="+mn-ea"/>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lvl="0" eaLnBrk="1" hangingPunct="1"/>
            <a:fld id="{9A0DB2DC-4C9A-4742-B13C-FB6460FD3503}" type="slidenum">
              <a:rPr lang="zh-CN" altLang="en-US" dirty="0">
                <a:latin typeface="Calibri" panose="020F0502020204030204" pitchFamily="34" charset="0"/>
              </a:rPr>
              <a:t>‹#›</a:t>
            </a:fld>
            <a:endParaRPr lang="zh-CN" altLang="en-US" dirty="0">
              <a:latin typeface="Calibri" panose="020F0502020204030204" pitchFamily="34"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1983775" y="2300050"/>
            <a:ext cx="24840305" cy="8350187"/>
          </a:xfrm>
        </p:spPr>
        <p:txBody>
          <a:bodyPr/>
          <a:lstStyle/>
          <a:p>
            <a:r>
              <a:rPr lang="zh-CN" altLang="en-US" noProof="1"/>
              <a:t>单击此处编辑母版标题样式</a:t>
            </a:r>
          </a:p>
        </p:txBody>
      </p:sp>
      <p:sp>
        <p:nvSpPr>
          <p:cNvPr id="3" name="文本占位符 2"/>
          <p:cNvSpPr>
            <a:spLocks noGrp="1"/>
          </p:cNvSpPr>
          <p:nvPr>
            <p:ph type="body" idx="1"/>
          </p:nvPr>
        </p:nvSpPr>
        <p:spPr>
          <a:xfrm>
            <a:off x="2803438" y="11203006"/>
            <a:ext cx="11512521" cy="5190111"/>
          </a:xfrm>
        </p:spPr>
        <p:txBody>
          <a:bodyPr anchor="ctr"/>
          <a:lstStyle>
            <a:lvl1pPr marL="0" indent="0">
              <a:buNone/>
              <a:defRPr sz="8820"/>
            </a:lvl1pPr>
            <a:lvl2pPr marL="1440180" indent="0">
              <a:buNone/>
              <a:defRPr sz="7560"/>
            </a:lvl2pPr>
            <a:lvl3pPr marL="2879725" indent="0">
              <a:buNone/>
              <a:defRPr sz="6300"/>
            </a:lvl3pPr>
            <a:lvl4pPr marL="4320540" indent="0">
              <a:buNone/>
              <a:defRPr sz="5670"/>
            </a:lvl4pPr>
            <a:lvl5pPr marL="5760085" indent="0">
              <a:buNone/>
              <a:defRPr sz="5670"/>
            </a:lvl5pPr>
            <a:lvl6pPr marL="7200265" indent="0">
              <a:buNone/>
              <a:defRPr sz="5670"/>
            </a:lvl6pPr>
            <a:lvl7pPr marL="8639810" indent="0">
              <a:buNone/>
              <a:defRPr sz="5670"/>
            </a:lvl7pPr>
            <a:lvl8pPr marL="10079990" indent="0">
              <a:buNone/>
              <a:defRPr sz="5670"/>
            </a:lvl8pPr>
            <a:lvl9pPr marL="11520170" indent="0">
              <a:buNone/>
              <a:defRPr sz="5670"/>
            </a:lvl9pPr>
          </a:lstStyle>
          <a:p>
            <a:pPr lvl="0"/>
            <a:r>
              <a:rPr lang="zh-CN" altLang="en-US" noProof="1"/>
              <a:t>单击此处编辑母版文本样式</a:t>
            </a:r>
          </a:p>
        </p:txBody>
      </p:sp>
      <p:sp>
        <p:nvSpPr>
          <p:cNvPr id="4" name="内容占位符 3"/>
          <p:cNvSpPr>
            <a:spLocks noGrp="1"/>
          </p:cNvSpPr>
          <p:nvPr>
            <p:ph sz="half" idx="2"/>
          </p:nvPr>
        </p:nvSpPr>
        <p:spPr>
          <a:xfrm>
            <a:off x="2803438" y="16790158"/>
            <a:ext cx="11512521" cy="22200702"/>
          </a:xfr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5" name="文本占位符 4"/>
          <p:cNvSpPr>
            <a:spLocks noGrp="1"/>
          </p:cNvSpPr>
          <p:nvPr>
            <p:ph type="body" sz="quarter" idx="3"/>
          </p:nvPr>
        </p:nvSpPr>
        <p:spPr>
          <a:xfrm>
            <a:off x="14780350" y="11203006"/>
            <a:ext cx="11569220" cy="5190111"/>
          </a:xfrm>
        </p:spPr>
        <p:txBody>
          <a:bodyPr anchor="ctr"/>
          <a:lstStyle>
            <a:lvl1pPr marL="0" indent="0">
              <a:buNone/>
              <a:defRPr sz="8820"/>
            </a:lvl1pPr>
            <a:lvl2pPr marL="1440180" indent="0">
              <a:buNone/>
              <a:defRPr sz="7560"/>
            </a:lvl2pPr>
            <a:lvl3pPr marL="2879725" indent="0">
              <a:buNone/>
              <a:defRPr sz="6300"/>
            </a:lvl3pPr>
            <a:lvl4pPr marL="4320540" indent="0">
              <a:buNone/>
              <a:defRPr sz="5670"/>
            </a:lvl4pPr>
            <a:lvl5pPr marL="5760085" indent="0">
              <a:buNone/>
              <a:defRPr sz="5670"/>
            </a:lvl5pPr>
            <a:lvl6pPr marL="7200265" indent="0">
              <a:buNone/>
              <a:defRPr sz="5670"/>
            </a:lvl6pPr>
            <a:lvl7pPr marL="8639810" indent="0">
              <a:buNone/>
              <a:defRPr sz="5670"/>
            </a:lvl7pPr>
            <a:lvl8pPr marL="10079990" indent="0">
              <a:buNone/>
              <a:defRPr sz="5670"/>
            </a:lvl8pPr>
            <a:lvl9pPr marL="11520170" indent="0">
              <a:buNone/>
              <a:defRPr sz="5670"/>
            </a:lvl9pPr>
          </a:lstStyle>
          <a:p>
            <a:pPr lvl="0"/>
            <a:r>
              <a:rPr lang="zh-CN" altLang="en-US" noProof="1"/>
              <a:t>单击此处编辑母版文本样式</a:t>
            </a:r>
          </a:p>
        </p:txBody>
      </p:sp>
      <p:sp>
        <p:nvSpPr>
          <p:cNvPr id="6" name="内容占位符 5"/>
          <p:cNvSpPr>
            <a:spLocks noGrp="1"/>
          </p:cNvSpPr>
          <p:nvPr>
            <p:ph sz="quarter" idx="4"/>
          </p:nvPr>
        </p:nvSpPr>
        <p:spPr>
          <a:xfrm>
            <a:off x="14780350" y="16790158"/>
            <a:ext cx="11569220" cy="22200702"/>
          </a:xfr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7" name="日期占位符 6"/>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mn-lt"/>
              <a:ea typeface="+mn-ea"/>
              <a:cs typeface="+mn-cs"/>
            </a:endParaRPr>
          </a:p>
        </p:txBody>
      </p:sp>
      <p:sp>
        <p:nvSpPr>
          <p:cNvPr id="8" name="页脚占位符 7"/>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9" name="灯片编号占位符 8"/>
          <p:cNvSpPr>
            <a:spLocks noGrp="1"/>
          </p:cNvSpPr>
          <p:nvPr>
            <p:ph type="sldNum" sz="quarter" idx="12"/>
          </p:nvPr>
        </p:nvSpPr>
        <p:spPr/>
        <p:txBody>
          <a:bodyPr/>
          <a:lstStyle/>
          <a:p>
            <a:pPr lvl="0" eaLnBrk="1" hangingPunct="1"/>
            <a:fld id="{9A0DB2DC-4C9A-4742-B13C-FB6460FD3503}" type="slidenum">
              <a:rPr lang="zh-CN" altLang="en-US" dirty="0">
                <a:latin typeface="Calibri" panose="020F0502020204030204" pitchFamily="34" charset="0"/>
              </a:rPr>
              <a:t>‹#›</a:t>
            </a:fld>
            <a:endParaRPr lang="zh-CN" altLang="en-US" dirty="0">
              <a:latin typeface="Calibri" panose="020F0502020204030204" pitchFamily="34" charset="0"/>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日期占位符 2"/>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mn-lt"/>
              <a:ea typeface="+mn-ea"/>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5" name="灯片编号占位符 4"/>
          <p:cNvSpPr>
            <a:spLocks noGrp="1"/>
          </p:cNvSpPr>
          <p:nvPr>
            <p:ph type="sldNum" sz="quarter" idx="12"/>
          </p:nvPr>
        </p:nvSpPr>
        <p:spPr/>
        <p:txBody>
          <a:bodyPr/>
          <a:lstStyle/>
          <a:p>
            <a:pPr lvl="0" eaLnBrk="1" hangingPunct="1"/>
            <a:fld id="{9A0DB2DC-4C9A-4742-B13C-FB6460FD3503}" type="slidenum">
              <a:rPr lang="zh-CN" altLang="en-US" dirty="0">
                <a:latin typeface="Calibri" panose="020F0502020204030204" pitchFamily="34" charset="0"/>
              </a:rPr>
              <a:t>‹#›</a:t>
            </a:fld>
            <a:endParaRPr lang="zh-CN" altLang="en-US" dirty="0">
              <a:latin typeface="Calibri" panose="020F0502020204030204" pitchFamily="34"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mn-lt"/>
              <a:ea typeface="+mn-ea"/>
              <a:cs typeface="+mn-cs"/>
            </a:endParaRPr>
          </a:p>
        </p:txBody>
      </p:sp>
      <p:sp>
        <p:nvSpPr>
          <p:cNvPr id="3" name="页脚占位符 2"/>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4" name="灯片编号占位符 3"/>
          <p:cNvSpPr>
            <a:spLocks noGrp="1"/>
          </p:cNvSpPr>
          <p:nvPr>
            <p:ph type="sldNum" sz="quarter" idx="12"/>
          </p:nvPr>
        </p:nvSpPr>
        <p:spPr/>
        <p:txBody>
          <a:bodyPr/>
          <a:lstStyle/>
          <a:p>
            <a:pPr lvl="0" eaLnBrk="1" hangingPunct="1"/>
            <a:fld id="{9A0DB2DC-4C9A-4742-B13C-FB6460FD3503}" type="slidenum">
              <a:rPr lang="zh-CN" altLang="en-US" dirty="0">
                <a:latin typeface="Calibri" panose="020F0502020204030204" pitchFamily="34" charset="0"/>
              </a:rPr>
              <a:t>‹#›</a:t>
            </a:fld>
            <a:endParaRPr lang="zh-CN" altLang="en-US" dirty="0">
              <a:latin typeface="Calibri" panose="020F0502020204030204" pitchFamily="34" charset="0"/>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983775" y="2880063"/>
            <a:ext cx="9839528" cy="10080222"/>
          </a:xfrm>
        </p:spPr>
        <p:txBody>
          <a:bodyPr anchor="b"/>
          <a:lstStyle>
            <a:lvl1pPr>
              <a:defRPr sz="10080"/>
            </a:lvl1pPr>
          </a:lstStyle>
          <a:p>
            <a:r>
              <a:rPr lang="zh-CN" altLang="en-US" noProof="1"/>
              <a:t>单击此处编辑母版标题样式</a:t>
            </a:r>
          </a:p>
        </p:txBody>
      </p:sp>
      <p:sp>
        <p:nvSpPr>
          <p:cNvPr id="3" name="图片占位符 2"/>
          <p:cNvSpPr>
            <a:spLocks noGrp="1"/>
          </p:cNvSpPr>
          <p:nvPr>
            <p:ph type="pic" idx="1"/>
          </p:nvPr>
        </p:nvSpPr>
        <p:spPr>
          <a:xfrm>
            <a:off x="12243902" y="2880069"/>
            <a:ext cx="14580179" cy="34040749"/>
          </a:xfrm>
        </p:spPr>
        <p:txBody>
          <a:bodyPr vert="horz" wrap="square" lIns="91440" tIns="45720" rIns="91440" bIns="45720" numCol="1" rtlCol="0" anchor="t" anchorCtr="0" compatLnSpc="1">
            <a:normAutofit/>
          </a:bodyPr>
          <a:lstStyle>
            <a:lvl1pPr marL="0" indent="0">
              <a:buNone/>
              <a:defRPr sz="10080"/>
            </a:lvl1pPr>
            <a:lvl2pPr marL="1440180" indent="0">
              <a:buNone/>
              <a:defRPr sz="8820"/>
            </a:lvl2pPr>
            <a:lvl3pPr marL="2879725" indent="0">
              <a:buNone/>
              <a:defRPr sz="7560"/>
            </a:lvl3pPr>
            <a:lvl4pPr marL="4320540" indent="0">
              <a:buNone/>
              <a:defRPr sz="6300"/>
            </a:lvl4pPr>
            <a:lvl5pPr marL="5760085" indent="0">
              <a:buNone/>
              <a:defRPr sz="6300"/>
            </a:lvl5pPr>
            <a:lvl6pPr marL="7200265" indent="0">
              <a:buNone/>
              <a:defRPr sz="6300"/>
            </a:lvl6pPr>
            <a:lvl7pPr marL="8639810" indent="0">
              <a:buNone/>
              <a:defRPr sz="6300"/>
            </a:lvl7pPr>
            <a:lvl8pPr marL="10079990" indent="0">
              <a:buNone/>
              <a:defRPr sz="6300"/>
            </a:lvl8pPr>
            <a:lvl9pPr marL="11520170" indent="0">
              <a:buNone/>
              <a:defRPr sz="6300"/>
            </a:lvl9pPr>
          </a:lstStyle>
          <a:p>
            <a:pPr marL="0" marR="0" lvl="0" indent="0" algn="l" defTabSz="3239770" rtl="0" eaLnBrk="0" fontAlgn="base" latinLnBrk="0" hangingPunct="0">
              <a:lnSpc>
                <a:spcPct val="90000"/>
              </a:lnSpc>
              <a:spcBef>
                <a:spcPts val="3550"/>
              </a:spcBef>
              <a:spcAft>
                <a:spcPct val="0"/>
              </a:spcAft>
              <a:buClrTx/>
              <a:buSzTx/>
              <a:buFont typeface="Arial" panose="020B0604020202020204" pitchFamily="34" charset="0"/>
              <a:buNone/>
              <a:defRPr/>
            </a:pPr>
            <a:endParaRPr kumimoji="0" lang="zh-CN" altLang="en-US" sz="11340" b="0" i="0" u="none" strike="noStrike" kern="1200" cap="none" spc="0" normalizeH="0" baseline="0" noProof="1">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1983775" y="12960285"/>
            <a:ext cx="9839528" cy="24010532"/>
          </a:xfrm>
        </p:spPr>
        <p:txBody>
          <a:bodyPr/>
          <a:lstStyle>
            <a:lvl1pPr marL="0" indent="0">
              <a:buNone/>
              <a:defRPr sz="6300"/>
            </a:lvl1pPr>
            <a:lvl2pPr marL="1440180" indent="0">
              <a:buNone/>
              <a:defRPr sz="5670"/>
            </a:lvl2pPr>
            <a:lvl3pPr marL="2879725" indent="0">
              <a:buNone/>
              <a:defRPr sz="5040"/>
            </a:lvl3pPr>
            <a:lvl4pPr marL="4320540" indent="0">
              <a:buNone/>
              <a:defRPr sz="4410"/>
            </a:lvl4pPr>
            <a:lvl5pPr marL="5760085" indent="0">
              <a:buNone/>
              <a:defRPr sz="4410"/>
            </a:lvl5pPr>
            <a:lvl6pPr marL="7200265" indent="0">
              <a:buNone/>
              <a:defRPr sz="4410"/>
            </a:lvl6pPr>
            <a:lvl7pPr marL="8639810" indent="0">
              <a:buNone/>
              <a:defRPr sz="4410"/>
            </a:lvl7pPr>
            <a:lvl8pPr marL="10079990" indent="0">
              <a:buNone/>
              <a:defRPr sz="4410"/>
            </a:lvl8pPr>
            <a:lvl9pPr marL="11520170" indent="0">
              <a:buNone/>
              <a:defRPr sz="4410"/>
            </a:lvl9pPr>
          </a:lstStyle>
          <a:p>
            <a:pPr lvl="0"/>
            <a:r>
              <a:rPr lang="zh-CN" altLang="en-US" noProof="1"/>
              <a:t>单击此处编辑母版文本样式</a:t>
            </a:r>
          </a:p>
        </p:txBody>
      </p:sp>
      <p:sp>
        <p:nvSpPr>
          <p:cNvPr id="5" name="日期占位符 4"/>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mn-lt"/>
              <a:ea typeface="+mn-ea"/>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lvl="0" eaLnBrk="1" hangingPunct="1"/>
            <a:fld id="{9A0DB2DC-4C9A-4742-B13C-FB6460FD3503}" type="slidenum">
              <a:rPr lang="zh-CN" altLang="en-US" dirty="0">
                <a:latin typeface="Calibri" panose="020F0502020204030204" pitchFamily="34" charset="0"/>
              </a:rPr>
              <a:t>‹#›</a:t>
            </a:fld>
            <a:endParaRPr lang="zh-CN" altLang="en-US" dirty="0">
              <a:latin typeface="Calibri" panose="020F0502020204030204" pitchFamily="34" charset="0"/>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20610253" y="2300050"/>
            <a:ext cx="6210076" cy="36610808"/>
          </a:xfrm>
        </p:spPr>
        <p:txBody>
          <a:bodyPr vert="eaVert"/>
          <a:lstStyle/>
          <a:p>
            <a:r>
              <a:rPr lang="zh-CN" altLang="en-US" noProof="1"/>
              <a:t>单击此处编辑母版标题样式</a:t>
            </a:r>
          </a:p>
        </p:txBody>
      </p:sp>
      <p:sp>
        <p:nvSpPr>
          <p:cNvPr id="3" name="竖排文字占位符 2"/>
          <p:cNvSpPr>
            <a:spLocks noGrp="1"/>
          </p:cNvSpPr>
          <p:nvPr>
            <p:ph type="body" orient="vert" idx="1"/>
          </p:nvPr>
        </p:nvSpPr>
        <p:spPr>
          <a:xfrm>
            <a:off x="1980024" y="2300050"/>
            <a:ext cx="18270224" cy="36610808"/>
          </a:xfrm>
        </p:spPr>
        <p:txBody>
          <a:bodyPr vert="eaVert"/>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mn-lt"/>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hangingPunct="1"/>
            <a:fld id="{9A0DB2DC-4C9A-4742-B13C-FB6460FD3503}" type="slidenum">
              <a:rPr lang="zh-CN" altLang="en-US" dirty="0">
                <a:latin typeface="Calibri" panose="020F0502020204030204" pitchFamily="34" charset="0"/>
              </a:rPr>
              <a:t>‹#›</a:t>
            </a:fld>
            <a:endParaRPr lang="zh-CN" altLang="en-US" dirty="0">
              <a:latin typeface="Calibri" panose="020F0502020204030204" pitchFamily="34" charset="0"/>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1980024" y="2300050"/>
            <a:ext cx="24840305" cy="36610808"/>
          </a:xfr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3" name="日期占位符 2"/>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mn-lt"/>
              <a:ea typeface="+mn-ea"/>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5" name="灯片编号占位符 4"/>
          <p:cNvSpPr>
            <a:spLocks noGrp="1"/>
          </p:cNvSpPr>
          <p:nvPr>
            <p:ph type="sldNum" sz="quarter" idx="12"/>
          </p:nvPr>
        </p:nvSpPr>
        <p:spPr/>
        <p:txBody>
          <a:bodyPr/>
          <a:lstStyle/>
          <a:p>
            <a:pPr lvl="0" eaLnBrk="1" hangingPunct="1"/>
            <a:fld id="{9A0DB2DC-4C9A-4742-B13C-FB6460FD3503}" type="slidenum">
              <a:rPr lang="zh-CN" altLang="en-US" dirty="0">
                <a:latin typeface="Calibri" panose="020F0502020204030204" pitchFamily="34" charset="0"/>
              </a:rPr>
              <a:t>‹#›</a:t>
            </a:fld>
            <a:endParaRPr lang="zh-CN" altLang="en-US" dirty="0">
              <a:latin typeface="Calibri" panose="020F0502020204030204" pitchFamily="34"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标题占位符 1"/>
          <p:cNvSpPr>
            <a:spLocks noGrp="1"/>
          </p:cNvSpPr>
          <p:nvPr>
            <p:ph type="title"/>
          </p:nvPr>
        </p:nvSpPr>
        <p:spPr>
          <a:xfrm>
            <a:off x="1979814" y="2300338"/>
            <a:ext cx="24840092" cy="8350433"/>
          </a:xfrm>
          <a:prstGeom prst="rect">
            <a:avLst/>
          </a:prstGeom>
          <a:noFill/>
          <a:ln w="9525">
            <a:noFill/>
          </a:ln>
        </p:spPr>
        <p:txBody>
          <a:bodyPr anchor="ctr"/>
          <a:lstStyle/>
          <a:p>
            <a:pPr lvl="0"/>
            <a:r>
              <a:rPr lang="en-US" altLang="en-US" dirty="0"/>
              <a:t>单击此处编辑母版标题样式</a:t>
            </a:r>
          </a:p>
        </p:txBody>
      </p:sp>
      <p:sp>
        <p:nvSpPr>
          <p:cNvPr id="1027" name="文本占位符 2"/>
          <p:cNvSpPr>
            <a:spLocks noGrp="1"/>
          </p:cNvSpPr>
          <p:nvPr>
            <p:ph type="body"/>
          </p:nvPr>
        </p:nvSpPr>
        <p:spPr>
          <a:xfrm>
            <a:off x="1979814" y="11500102"/>
            <a:ext cx="24840092" cy="27410376"/>
          </a:xfrm>
          <a:prstGeom prst="rect">
            <a:avLst/>
          </a:prstGeom>
          <a:noFill/>
          <a:ln w="9525">
            <a:noFill/>
          </a:ln>
        </p:spPr>
        <p:txBody>
          <a:bodyPr/>
          <a:lstStyle/>
          <a:p>
            <a:pPr lvl="0"/>
            <a:r>
              <a:rPr lang="en-US" altLang="en-US" dirty="0"/>
              <a:t>单击此处编辑母版文本样式</a:t>
            </a:r>
          </a:p>
          <a:p>
            <a:pPr lvl="1"/>
            <a:r>
              <a:rPr lang="en-US" altLang="en-US" dirty="0"/>
              <a:t>第二级</a:t>
            </a:r>
          </a:p>
          <a:p>
            <a:pPr lvl="2"/>
            <a:r>
              <a:rPr lang="en-US" altLang="en-US" dirty="0"/>
              <a:t>第三级</a:t>
            </a:r>
          </a:p>
          <a:p>
            <a:pPr lvl="3"/>
            <a:r>
              <a:rPr lang="en-US" altLang="en-US" dirty="0"/>
              <a:t>第四级</a:t>
            </a:r>
          </a:p>
          <a:p>
            <a:pPr lvl="4"/>
            <a:r>
              <a:rPr lang="en-US" altLang="en-US" dirty="0"/>
              <a:t>第五级</a:t>
            </a:r>
          </a:p>
        </p:txBody>
      </p:sp>
      <p:sp>
        <p:nvSpPr>
          <p:cNvPr id="4" name="日期占位符 3"/>
          <p:cNvSpPr>
            <a:spLocks noGrp="1"/>
          </p:cNvSpPr>
          <p:nvPr>
            <p:ph type="dt" sz="half" idx="2"/>
          </p:nvPr>
        </p:nvSpPr>
        <p:spPr>
          <a:xfrm>
            <a:off x="1979813" y="40040803"/>
            <a:ext cx="6479901" cy="2300338"/>
          </a:xfrm>
          <a:prstGeom prst="rect">
            <a:avLst/>
          </a:prstGeom>
        </p:spPr>
        <p:txBody>
          <a:bodyPr vert="horz" lIns="91440" tIns="45720" rIns="91440" bIns="45720" rtlCol="0" anchor="ctr"/>
          <a:lstStyle>
            <a:lvl1pPr algn="l" fontAlgn="auto">
              <a:buFontTx/>
              <a:buNone/>
              <a:defRPr sz="3780" noProof="1">
                <a:solidFill>
                  <a:schemeClr val="tx1">
                    <a:tint val="75000"/>
                  </a:schemeClr>
                </a:solidFill>
                <a:latin typeface="+mn-lt"/>
                <a:ea typeface="+mn-ea"/>
              </a:defRPr>
            </a:lvl1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mn-lt"/>
              <a:ea typeface="+mn-ea"/>
              <a:cs typeface="+mn-cs"/>
            </a:endParaRPr>
          </a:p>
        </p:txBody>
      </p:sp>
      <p:sp>
        <p:nvSpPr>
          <p:cNvPr id="5" name="页脚占位符 4"/>
          <p:cNvSpPr>
            <a:spLocks noGrp="1"/>
          </p:cNvSpPr>
          <p:nvPr>
            <p:ph type="ftr" sz="quarter" idx="3"/>
          </p:nvPr>
        </p:nvSpPr>
        <p:spPr>
          <a:xfrm>
            <a:off x="9540639" y="40040803"/>
            <a:ext cx="9719852" cy="2300338"/>
          </a:xfrm>
          <a:prstGeom prst="rect">
            <a:avLst/>
          </a:prstGeom>
        </p:spPr>
        <p:txBody>
          <a:bodyPr vert="horz" lIns="91440" tIns="45720" rIns="91440" bIns="45720" rtlCol="0" anchor="ctr"/>
          <a:lstStyle>
            <a:lvl1pPr algn="ctr" fontAlgn="auto">
              <a:buFontTx/>
              <a:buNone/>
              <a:defRPr sz="3780" noProof="1">
                <a:solidFill>
                  <a:schemeClr val="tx1">
                    <a:tint val="75000"/>
                  </a:schemeClr>
                </a:solidFill>
              </a:defRPr>
            </a:lvl1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6" name="灯片编号占位符 5"/>
          <p:cNvSpPr>
            <a:spLocks noGrp="1"/>
          </p:cNvSpPr>
          <p:nvPr>
            <p:ph type="sldNum" sz="quarter" idx="4"/>
          </p:nvPr>
        </p:nvSpPr>
        <p:spPr>
          <a:xfrm>
            <a:off x="20340004" y="40040803"/>
            <a:ext cx="6479901" cy="2300338"/>
          </a:xfrm>
          <a:prstGeom prst="rect">
            <a:avLst/>
          </a:prstGeom>
        </p:spPr>
        <p:txBody>
          <a:bodyPr vert="horz" wrap="square" lIns="91440" tIns="45720" rIns="91440" bIns="45720" numCol="1" anchor="ctr" anchorCtr="0" compatLnSpc="1"/>
          <a:lstStyle>
            <a:lvl1pPr algn="r">
              <a:defRPr sz="3735">
                <a:solidFill>
                  <a:srgbClr val="898989"/>
                </a:solidFill>
              </a:defRPr>
            </a:lvl1pPr>
          </a:lstStyle>
          <a:p>
            <a:pPr lvl="0" eaLnBrk="1" hangingPunct="1"/>
            <a:fld id="{9A0DB2DC-4C9A-4742-B13C-FB6460FD3503}" type="slidenum">
              <a:rPr lang="zh-CN" altLang="en-US" dirty="0">
                <a:latin typeface="Calibri" panose="020F0502020204030204" pitchFamily="34" charset="0"/>
              </a:rPr>
              <a:t>‹#›</a:t>
            </a:fld>
            <a:endParaRPr lang="zh-CN" altLang="en-US" dirty="0">
              <a:latin typeface="Calibri" panose="020F0502020204030204"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sldNum="0" hdr="0" ftr="0" dt="0"/>
  <p:txStyles>
    <p:titleStyle>
      <a:lvl1pPr algn="l" defTabSz="2879725" rtl="0" eaLnBrk="0" fontAlgn="base" hangingPunct="0">
        <a:lnSpc>
          <a:spcPct val="90000"/>
        </a:lnSpc>
        <a:spcBef>
          <a:spcPct val="0"/>
        </a:spcBef>
        <a:spcAft>
          <a:spcPct val="0"/>
        </a:spcAft>
        <a:defRPr sz="13780" kern="1200">
          <a:solidFill>
            <a:schemeClr val="tx1"/>
          </a:solidFill>
          <a:latin typeface="+mj-lt"/>
          <a:ea typeface="+mj-ea"/>
          <a:cs typeface="+mj-cs"/>
        </a:defRPr>
      </a:lvl1pPr>
      <a:lvl2pPr algn="l" defTabSz="3239770" rtl="0" eaLnBrk="0" fontAlgn="base" hangingPunct="0">
        <a:lnSpc>
          <a:spcPct val="90000"/>
        </a:lnSpc>
        <a:spcBef>
          <a:spcPct val="0"/>
        </a:spcBef>
        <a:spcAft>
          <a:spcPct val="0"/>
        </a:spcAft>
        <a:defRPr sz="15500">
          <a:solidFill>
            <a:schemeClr val="tx1"/>
          </a:solidFill>
          <a:latin typeface="Calibri Light" panose="020F0302020204030204" pitchFamily="34" charset="0"/>
          <a:ea typeface="宋体" panose="02010600030101010101" pitchFamily="2" charset="-122"/>
        </a:defRPr>
      </a:lvl2pPr>
      <a:lvl3pPr algn="l" defTabSz="3239770" rtl="0" eaLnBrk="0" fontAlgn="base" hangingPunct="0">
        <a:lnSpc>
          <a:spcPct val="90000"/>
        </a:lnSpc>
        <a:spcBef>
          <a:spcPct val="0"/>
        </a:spcBef>
        <a:spcAft>
          <a:spcPct val="0"/>
        </a:spcAft>
        <a:defRPr sz="15500">
          <a:solidFill>
            <a:schemeClr val="tx1"/>
          </a:solidFill>
          <a:latin typeface="Calibri Light" panose="020F0302020204030204" pitchFamily="34" charset="0"/>
          <a:ea typeface="宋体" panose="02010600030101010101" pitchFamily="2" charset="-122"/>
        </a:defRPr>
      </a:lvl3pPr>
      <a:lvl4pPr algn="l" defTabSz="3239770" rtl="0" eaLnBrk="0" fontAlgn="base" hangingPunct="0">
        <a:lnSpc>
          <a:spcPct val="90000"/>
        </a:lnSpc>
        <a:spcBef>
          <a:spcPct val="0"/>
        </a:spcBef>
        <a:spcAft>
          <a:spcPct val="0"/>
        </a:spcAft>
        <a:defRPr sz="15500">
          <a:solidFill>
            <a:schemeClr val="tx1"/>
          </a:solidFill>
          <a:latin typeface="Calibri Light" panose="020F0302020204030204" pitchFamily="34" charset="0"/>
          <a:ea typeface="宋体" panose="02010600030101010101" pitchFamily="2" charset="-122"/>
        </a:defRPr>
      </a:lvl4pPr>
      <a:lvl5pPr algn="l" defTabSz="3239770" rtl="0" eaLnBrk="0" fontAlgn="base" hangingPunct="0">
        <a:lnSpc>
          <a:spcPct val="90000"/>
        </a:lnSpc>
        <a:spcBef>
          <a:spcPct val="0"/>
        </a:spcBef>
        <a:spcAft>
          <a:spcPct val="0"/>
        </a:spcAft>
        <a:defRPr sz="15500">
          <a:solidFill>
            <a:schemeClr val="tx1"/>
          </a:solidFill>
          <a:latin typeface="Calibri Light" panose="020F0302020204030204" pitchFamily="34" charset="0"/>
          <a:ea typeface="宋体" panose="02010600030101010101" pitchFamily="2" charset="-122"/>
        </a:defRPr>
      </a:lvl5pPr>
      <a:lvl6pPr marL="457200" algn="l" defTabSz="3239770" rtl="0" fontAlgn="base">
        <a:lnSpc>
          <a:spcPct val="90000"/>
        </a:lnSpc>
        <a:spcBef>
          <a:spcPct val="0"/>
        </a:spcBef>
        <a:spcAft>
          <a:spcPct val="0"/>
        </a:spcAft>
        <a:defRPr sz="15500">
          <a:solidFill>
            <a:schemeClr val="tx1"/>
          </a:solidFill>
          <a:latin typeface="Calibri Light" panose="020F0302020204030204" pitchFamily="34" charset="0"/>
          <a:ea typeface="宋体" panose="02010600030101010101" pitchFamily="2" charset="-122"/>
        </a:defRPr>
      </a:lvl6pPr>
      <a:lvl7pPr marL="914400" algn="l" defTabSz="3239770" rtl="0" fontAlgn="base">
        <a:lnSpc>
          <a:spcPct val="90000"/>
        </a:lnSpc>
        <a:spcBef>
          <a:spcPct val="0"/>
        </a:spcBef>
        <a:spcAft>
          <a:spcPct val="0"/>
        </a:spcAft>
        <a:defRPr sz="15500">
          <a:solidFill>
            <a:schemeClr val="tx1"/>
          </a:solidFill>
          <a:latin typeface="Calibri Light" panose="020F0302020204030204" pitchFamily="34" charset="0"/>
          <a:ea typeface="宋体" panose="02010600030101010101" pitchFamily="2" charset="-122"/>
        </a:defRPr>
      </a:lvl7pPr>
      <a:lvl8pPr marL="1371600" algn="l" defTabSz="3239770" rtl="0" fontAlgn="base">
        <a:lnSpc>
          <a:spcPct val="90000"/>
        </a:lnSpc>
        <a:spcBef>
          <a:spcPct val="0"/>
        </a:spcBef>
        <a:spcAft>
          <a:spcPct val="0"/>
        </a:spcAft>
        <a:defRPr sz="15500">
          <a:solidFill>
            <a:schemeClr val="tx1"/>
          </a:solidFill>
          <a:latin typeface="Calibri Light" panose="020F0302020204030204" pitchFamily="34" charset="0"/>
          <a:ea typeface="宋体" panose="02010600030101010101" pitchFamily="2" charset="-122"/>
        </a:defRPr>
      </a:lvl8pPr>
      <a:lvl9pPr marL="1828800" algn="l" defTabSz="3239770" rtl="0" fontAlgn="base">
        <a:lnSpc>
          <a:spcPct val="90000"/>
        </a:lnSpc>
        <a:spcBef>
          <a:spcPct val="0"/>
        </a:spcBef>
        <a:spcAft>
          <a:spcPct val="0"/>
        </a:spcAft>
        <a:defRPr sz="15500">
          <a:solidFill>
            <a:schemeClr val="tx1"/>
          </a:solidFill>
          <a:latin typeface="Calibri Light" panose="020F0302020204030204" pitchFamily="34" charset="0"/>
          <a:ea typeface="宋体" panose="02010600030101010101" pitchFamily="2" charset="-122"/>
        </a:defRPr>
      </a:lvl9pPr>
    </p:titleStyle>
    <p:bodyStyle>
      <a:lvl1pPr marL="719455" indent="-719455" algn="l" defTabSz="2879725" rtl="0" eaLnBrk="0" fontAlgn="base" hangingPunct="0">
        <a:lnSpc>
          <a:spcPct val="90000"/>
        </a:lnSpc>
        <a:spcBef>
          <a:spcPts val="3155"/>
        </a:spcBef>
        <a:spcAft>
          <a:spcPct val="0"/>
        </a:spcAft>
        <a:buFont typeface="Arial" panose="020B0604020202020204" pitchFamily="34" charset="0"/>
        <a:buChar char="•"/>
        <a:defRPr sz="8800" kern="1200">
          <a:solidFill>
            <a:schemeClr val="tx1"/>
          </a:solidFill>
          <a:latin typeface="+mn-lt"/>
          <a:ea typeface="+mn-ea"/>
          <a:cs typeface="+mn-cs"/>
        </a:defRPr>
      </a:lvl1pPr>
      <a:lvl2pPr marL="2160905" indent="-719455" algn="l" defTabSz="2879725" rtl="0" eaLnBrk="0" fontAlgn="base" hangingPunct="0">
        <a:lnSpc>
          <a:spcPct val="90000"/>
        </a:lnSpc>
        <a:spcBef>
          <a:spcPts val="1580"/>
        </a:spcBef>
        <a:spcAft>
          <a:spcPct val="0"/>
        </a:spcAft>
        <a:buFont typeface="Arial" panose="020B0604020202020204" pitchFamily="34" charset="0"/>
        <a:buChar char="•"/>
        <a:defRPr sz="7555" kern="1200">
          <a:solidFill>
            <a:schemeClr val="tx1"/>
          </a:solidFill>
          <a:latin typeface="+mn-lt"/>
          <a:ea typeface="+mn-ea"/>
          <a:cs typeface="+mn-cs"/>
        </a:defRPr>
      </a:lvl2pPr>
      <a:lvl3pPr marL="3599815" indent="-719455" algn="l" defTabSz="2879725" rtl="0" eaLnBrk="0" fontAlgn="base" hangingPunct="0">
        <a:lnSpc>
          <a:spcPct val="90000"/>
        </a:lnSpc>
        <a:spcBef>
          <a:spcPts val="1580"/>
        </a:spcBef>
        <a:spcAft>
          <a:spcPct val="0"/>
        </a:spcAft>
        <a:buFont typeface="Arial" panose="020B0604020202020204" pitchFamily="34" charset="0"/>
        <a:buChar char="•"/>
        <a:defRPr sz="6220" kern="1200">
          <a:solidFill>
            <a:schemeClr val="tx1"/>
          </a:solidFill>
          <a:latin typeface="+mn-lt"/>
          <a:ea typeface="+mn-ea"/>
          <a:cs typeface="+mn-cs"/>
        </a:defRPr>
      </a:lvl3pPr>
      <a:lvl4pPr marL="5040630" indent="-719455" algn="l" defTabSz="2879725" rtl="0" eaLnBrk="0" fontAlgn="base" hangingPunct="0">
        <a:lnSpc>
          <a:spcPct val="90000"/>
        </a:lnSpc>
        <a:spcBef>
          <a:spcPts val="1580"/>
        </a:spcBef>
        <a:spcAft>
          <a:spcPct val="0"/>
        </a:spcAft>
        <a:buFont typeface="Arial" panose="020B0604020202020204" pitchFamily="34" charset="0"/>
        <a:buChar char="•"/>
        <a:defRPr sz="5600" kern="1200">
          <a:solidFill>
            <a:schemeClr val="tx1"/>
          </a:solidFill>
          <a:latin typeface="+mn-lt"/>
          <a:ea typeface="+mn-ea"/>
          <a:cs typeface="+mn-cs"/>
        </a:defRPr>
      </a:lvl4pPr>
      <a:lvl5pPr marL="6480175" indent="-719455" algn="l" defTabSz="2879725" rtl="0" eaLnBrk="0" fontAlgn="base" hangingPunct="0">
        <a:lnSpc>
          <a:spcPct val="90000"/>
        </a:lnSpc>
        <a:spcBef>
          <a:spcPts val="1580"/>
        </a:spcBef>
        <a:spcAft>
          <a:spcPct val="0"/>
        </a:spcAft>
        <a:buFont typeface="Arial" panose="020B0604020202020204" pitchFamily="34" charset="0"/>
        <a:buChar char="•"/>
        <a:defRPr sz="5600" kern="1200">
          <a:solidFill>
            <a:schemeClr val="tx1"/>
          </a:solidFill>
          <a:latin typeface="+mn-lt"/>
          <a:ea typeface="+mn-ea"/>
          <a:cs typeface="+mn-cs"/>
        </a:defRPr>
      </a:lvl5pPr>
      <a:lvl6pPr marL="7919720" indent="-719455" algn="l" defTabSz="2879725" rtl="0" eaLnBrk="1" latinLnBrk="0" hangingPunct="1">
        <a:lnSpc>
          <a:spcPct val="90000"/>
        </a:lnSpc>
        <a:spcBef>
          <a:spcPts val="1580"/>
        </a:spcBef>
        <a:buFont typeface="Arial" panose="020B0604020202020204" pitchFamily="34" charset="0"/>
        <a:buChar char="•"/>
        <a:defRPr sz="5670" kern="1200">
          <a:solidFill>
            <a:schemeClr val="tx1"/>
          </a:solidFill>
          <a:latin typeface="+mn-lt"/>
          <a:ea typeface="+mn-ea"/>
          <a:cs typeface="+mn-cs"/>
        </a:defRPr>
      </a:lvl6pPr>
      <a:lvl7pPr marL="9360535" indent="-719455" algn="l" defTabSz="2879725" rtl="0" eaLnBrk="1" latinLnBrk="0" hangingPunct="1">
        <a:lnSpc>
          <a:spcPct val="90000"/>
        </a:lnSpc>
        <a:spcBef>
          <a:spcPts val="1580"/>
        </a:spcBef>
        <a:buFont typeface="Arial" panose="020B0604020202020204" pitchFamily="34" charset="0"/>
        <a:buChar char="•"/>
        <a:defRPr sz="5670" kern="1200">
          <a:solidFill>
            <a:schemeClr val="tx1"/>
          </a:solidFill>
          <a:latin typeface="+mn-lt"/>
          <a:ea typeface="+mn-ea"/>
          <a:cs typeface="+mn-cs"/>
        </a:defRPr>
      </a:lvl7pPr>
      <a:lvl8pPr marL="10800080" indent="-719455" algn="l" defTabSz="2879725" rtl="0" eaLnBrk="1" latinLnBrk="0" hangingPunct="1">
        <a:lnSpc>
          <a:spcPct val="90000"/>
        </a:lnSpc>
        <a:spcBef>
          <a:spcPts val="1580"/>
        </a:spcBef>
        <a:buFont typeface="Arial" panose="020B0604020202020204" pitchFamily="34" charset="0"/>
        <a:buChar char="•"/>
        <a:defRPr sz="5670" kern="1200">
          <a:solidFill>
            <a:schemeClr val="tx1"/>
          </a:solidFill>
          <a:latin typeface="+mn-lt"/>
          <a:ea typeface="+mn-ea"/>
          <a:cs typeface="+mn-cs"/>
        </a:defRPr>
      </a:lvl8pPr>
      <a:lvl9pPr marL="12240260" indent="-719455" algn="l" defTabSz="2879725" rtl="0" eaLnBrk="1" latinLnBrk="0" hangingPunct="1">
        <a:lnSpc>
          <a:spcPct val="90000"/>
        </a:lnSpc>
        <a:spcBef>
          <a:spcPts val="1580"/>
        </a:spcBef>
        <a:buFont typeface="Arial" panose="020B0604020202020204" pitchFamily="34" charset="0"/>
        <a:buChar char="•"/>
        <a:defRPr sz="5670" kern="1200">
          <a:solidFill>
            <a:schemeClr val="tx1"/>
          </a:solidFill>
          <a:latin typeface="+mn-lt"/>
          <a:ea typeface="+mn-ea"/>
          <a:cs typeface="+mn-cs"/>
        </a:defRPr>
      </a:lvl9pPr>
    </p:bodyStyle>
    <p:otherStyle>
      <a:defPPr>
        <a:defRPr lang="zh-CN"/>
      </a:defPPr>
      <a:lvl1pPr marL="0" algn="l" defTabSz="2879725" rtl="0" eaLnBrk="1" latinLnBrk="0" hangingPunct="1">
        <a:defRPr sz="5670" kern="1200">
          <a:solidFill>
            <a:schemeClr val="tx1"/>
          </a:solidFill>
          <a:latin typeface="+mn-lt"/>
          <a:ea typeface="+mn-ea"/>
          <a:cs typeface="+mn-cs"/>
        </a:defRPr>
      </a:lvl1pPr>
      <a:lvl2pPr marL="1440180" algn="l" defTabSz="2879725" rtl="0" eaLnBrk="1" latinLnBrk="0" hangingPunct="1">
        <a:defRPr sz="5670" kern="1200">
          <a:solidFill>
            <a:schemeClr val="tx1"/>
          </a:solidFill>
          <a:latin typeface="+mn-lt"/>
          <a:ea typeface="+mn-ea"/>
          <a:cs typeface="+mn-cs"/>
        </a:defRPr>
      </a:lvl2pPr>
      <a:lvl3pPr marL="2879725" algn="l" defTabSz="2879725" rtl="0" eaLnBrk="1" latinLnBrk="0" hangingPunct="1">
        <a:defRPr sz="5670" kern="1200">
          <a:solidFill>
            <a:schemeClr val="tx1"/>
          </a:solidFill>
          <a:latin typeface="+mn-lt"/>
          <a:ea typeface="+mn-ea"/>
          <a:cs typeface="+mn-cs"/>
        </a:defRPr>
      </a:lvl3pPr>
      <a:lvl4pPr marL="4320540" algn="l" defTabSz="2879725" rtl="0" eaLnBrk="1" latinLnBrk="0" hangingPunct="1">
        <a:defRPr sz="5670" kern="1200">
          <a:solidFill>
            <a:schemeClr val="tx1"/>
          </a:solidFill>
          <a:latin typeface="+mn-lt"/>
          <a:ea typeface="+mn-ea"/>
          <a:cs typeface="+mn-cs"/>
        </a:defRPr>
      </a:lvl4pPr>
      <a:lvl5pPr marL="5760085" algn="l" defTabSz="2879725" rtl="0" eaLnBrk="1" latinLnBrk="0" hangingPunct="1">
        <a:defRPr sz="5670" kern="1200">
          <a:solidFill>
            <a:schemeClr val="tx1"/>
          </a:solidFill>
          <a:latin typeface="+mn-lt"/>
          <a:ea typeface="+mn-ea"/>
          <a:cs typeface="+mn-cs"/>
        </a:defRPr>
      </a:lvl5pPr>
      <a:lvl6pPr marL="7200265" algn="l" defTabSz="2879725" rtl="0" eaLnBrk="1" latinLnBrk="0" hangingPunct="1">
        <a:defRPr sz="5670" kern="1200">
          <a:solidFill>
            <a:schemeClr val="tx1"/>
          </a:solidFill>
          <a:latin typeface="+mn-lt"/>
          <a:ea typeface="+mn-ea"/>
          <a:cs typeface="+mn-cs"/>
        </a:defRPr>
      </a:lvl6pPr>
      <a:lvl7pPr marL="8639810" algn="l" defTabSz="2879725" rtl="0" eaLnBrk="1" latinLnBrk="0" hangingPunct="1">
        <a:defRPr sz="5670" kern="1200">
          <a:solidFill>
            <a:schemeClr val="tx1"/>
          </a:solidFill>
          <a:latin typeface="+mn-lt"/>
          <a:ea typeface="+mn-ea"/>
          <a:cs typeface="+mn-cs"/>
        </a:defRPr>
      </a:lvl7pPr>
      <a:lvl8pPr marL="10079990" algn="l" defTabSz="2879725" rtl="0" eaLnBrk="1" latinLnBrk="0" hangingPunct="1">
        <a:defRPr sz="5670" kern="1200">
          <a:solidFill>
            <a:schemeClr val="tx1"/>
          </a:solidFill>
          <a:latin typeface="+mn-lt"/>
          <a:ea typeface="+mn-ea"/>
          <a:cs typeface="+mn-cs"/>
        </a:defRPr>
      </a:lvl8pPr>
      <a:lvl9pPr marL="11520170" algn="l" defTabSz="2879725" rtl="0" eaLnBrk="1" latinLnBrk="0" hangingPunct="1">
        <a:defRPr sz="567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10.png"/><Relationship Id="rId3" Type="http://schemas.openxmlformats.org/officeDocument/2006/relationships/image" Target="../media/image1.jpeg"/><Relationship Id="rId7" Type="http://schemas.openxmlformats.org/officeDocument/2006/relationships/image" Target="../media/image4.png"/><Relationship Id="rId12"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3.emf"/><Relationship Id="rId11" Type="http://schemas.openxmlformats.org/officeDocument/2006/relationships/image" Target="../media/image8.png"/><Relationship Id="rId5" Type="http://schemas.openxmlformats.org/officeDocument/2006/relationships/package" Target="../embeddings/Microsoft_Visio_Drawing.vsdx"/><Relationship Id="rId10" Type="http://schemas.openxmlformats.org/officeDocument/2006/relationships/image" Target="../media/image7.png"/><Relationship Id="rId4" Type="http://schemas.openxmlformats.org/officeDocument/2006/relationships/image" Target="../media/image2.jpeg"/><Relationship Id="rId9" Type="http://schemas.openxmlformats.org/officeDocument/2006/relationships/image" Target="../media/image6.png"/><Relationship Id="rId1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F027073B-F0B1-D13E-C10C-C7FEF7A460D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61" y="0"/>
            <a:ext cx="28795303" cy="43199050"/>
          </a:xfrm>
          <a:prstGeom prst="rect">
            <a:avLst/>
          </a:prstGeom>
        </p:spPr>
      </p:pic>
      <p:sp>
        <p:nvSpPr>
          <p:cNvPr id="4" name="文本框 3"/>
          <p:cNvSpPr txBox="1"/>
          <p:nvPr/>
        </p:nvSpPr>
        <p:spPr>
          <a:xfrm>
            <a:off x="1956953" y="3888608"/>
            <a:ext cx="25227588" cy="1721497"/>
          </a:xfrm>
          <a:prstGeom prst="rect">
            <a:avLst/>
          </a:prstGeom>
          <a:noFill/>
        </p:spPr>
        <p:txBody>
          <a:bodyPr wrap="square">
            <a:spAutoFit/>
            <a:scene3d>
              <a:camera prst="orthographicFront"/>
              <a:lightRig rig="threePt" dir="t"/>
            </a:scene3d>
          </a:bodyPr>
          <a:lstStyle/>
          <a:p>
            <a:pPr marR="0" algn="ctr" defTabSz="914400" fontAlgn="auto">
              <a:lnSpc>
                <a:spcPct val="150000"/>
              </a:lnSpc>
              <a:buClrTx/>
              <a:buSzTx/>
              <a:buFontTx/>
              <a:buNone/>
              <a:defRPr/>
            </a:pPr>
            <a:r>
              <a:rPr kumimoji="0" lang="zh-CN" altLang="en-US" sz="8000" b="1" kern="1200" cap="none" spc="0" normalizeH="0" baseline="0" noProof="1">
                <a:ln w="10160">
                  <a:solidFill>
                    <a:srgbClr val="7030A0"/>
                  </a:solidFill>
                  <a:prstDash val="solid"/>
                </a:ln>
                <a:solidFill>
                  <a:srgbClr val="FFFFFF"/>
                </a:solidFill>
                <a:effectLst>
                  <a:outerShdw blurRad="38100" dist="22860" dir="5400000" algn="tl" rotWithShape="0">
                    <a:srgbClr val="000000">
                      <a:alpha val="30000"/>
                    </a:srgbClr>
                  </a:outerShdw>
                </a:effectLst>
                <a:latin typeface="微软雅黑" panose="020B0503020204020204" pitchFamily="34" charset="-122"/>
                <a:ea typeface="微软雅黑" panose="020B0503020204020204" pitchFamily="34" charset="-122"/>
                <a:cs typeface="+mn-cs"/>
                <a:sym typeface="+mn-ea"/>
              </a:rPr>
              <a:t>学位论文题目</a:t>
            </a:r>
          </a:p>
        </p:txBody>
      </p:sp>
      <p:sp>
        <p:nvSpPr>
          <p:cNvPr id="3" name="文本框 2"/>
          <p:cNvSpPr txBox="1"/>
          <p:nvPr/>
        </p:nvSpPr>
        <p:spPr>
          <a:xfrm>
            <a:off x="1956953" y="6111404"/>
            <a:ext cx="26072572" cy="922020"/>
          </a:xfrm>
          <a:prstGeom prst="rect">
            <a:avLst/>
          </a:prstGeom>
          <a:noFill/>
        </p:spPr>
        <p:txBody>
          <a:bodyPr wrap="square" rtlCol="0">
            <a:spAutoFit/>
          </a:bodyPr>
          <a:lstStyle/>
          <a:p>
            <a:pPr algn="l"/>
            <a:r>
              <a:rPr lang="zh-CN" altLang="en-US" sz="5400" b="1" noProof="0" dirty="0">
                <a:ln w="10160">
                  <a:noFill/>
                  <a:prstDash val="solid"/>
                </a:ln>
                <a:solidFill>
                  <a:srgbClr val="FFFFFF"/>
                </a:solidFill>
                <a:effectLst>
                  <a:outerShdw blurRad="38100" dist="22860" dir="5400000" algn="tl" rotWithShape="0">
                    <a:srgbClr val="000000">
                      <a:alpha val="30000"/>
                    </a:srgbClr>
                  </a:outerShdw>
                </a:effectLst>
                <a:latin typeface="微软雅黑" panose="020B0503020204020204" pitchFamily="34" charset="-122"/>
                <a:ea typeface="微软雅黑" panose="020B0503020204020204" pitchFamily="34" charset="-122"/>
                <a:sym typeface="+mn-ea"/>
              </a:rPr>
              <a:t>姓名</a:t>
            </a:r>
            <a:r>
              <a:rPr lang="zh-CN" altLang="en-US" sz="5400" b="1" dirty="0">
                <a:ln w="10160">
                  <a:noFill/>
                  <a:prstDash val="solid"/>
                </a:ln>
                <a:solidFill>
                  <a:srgbClr val="FFFFFF"/>
                </a:solidFill>
                <a:effectLst>
                  <a:outerShdw blurRad="38100" dist="22860" dir="5400000" algn="tl" rotWithShape="0">
                    <a:srgbClr val="000000">
                      <a:alpha val="30000"/>
                    </a:srgbClr>
                  </a:outerShdw>
                </a:effectLst>
                <a:latin typeface="微软雅黑" panose="020B0503020204020204" pitchFamily="34" charset="-122"/>
                <a:ea typeface="微软雅黑" panose="020B0503020204020204" pitchFamily="34" charset="-122"/>
                <a:sym typeface="+mn-ea"/>
              </a:rPr>
              <a:t>： 颜晓娟        指导教师： 肖海林          专业（领域）：信息与通信工程</a:t>
            </a:r>
          </a:p>
        </p:txBody>
      </p:sp>
      <p:sp>
        <p:nvSpPr>
          <p:cNvPr id="6" name="矩形 5"/>
          <p:cNvSpPr/>
          <p:nvPr/>
        </p:nvSpPr>
        <p:spPr>
          <a:xfrm>
            <a:off x="1252518" y="6083816"/>
            <a:ext cx="369151" cy="1060040"/>
          </a:xfrm>
          <a:prstGeom prst="rect">
            <a:avLst/>
          </a:prstGeom>
          <a:solidFill>
            <a:srgbClr val="FFD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p>
        </p:txBody>
      </p:sp>
      <p:sp>
        <p:nvSpPr>
          <p:cNvPr id="7" name="矩形 6"/>
          <p:cNvSpPr/>
          <p:nvPr/>
        </p:nvSpPr>
        <p:spPr>
          <a:xfrm>
            <a:off x="7313956" y="6083816"/>
            <a:ext cx="369151" cy="1060040"/>
          </a:xfrm>
          <a:prstGeom prst="rect">
            <a:avLst/>
          </a:prstGeom>
          <a:solidFill>
            <a:srgbClr val="FFD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p>
        </p:txBody>
      </p:sp>
      <p:sp>
        <p:nvSpPr>
          <p:cNvPr id="8" name="矩形 7"/>
          <p:cNvSpPr/>
          <p:nvPr/>
        </p:nvSpPr>
        <p:spPr>
          <a:xfrm>
            <a:off x="15123555" y="6083816"/>
            <a:ext cx="369151" cy="1060040"/>
          </a:xfrm>
          <a:prstGeom prst="rect">
            <a:avLst/>
          </a:prstGeom>
          <a:solidFill>
            <a:srgbClr val="FFD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p>
        </p:txBody>
      </p:sp>
      <p:sp>
        <p:nvSpPr>
          <p:cNvPr id="12" name="TextBox 63"/>
          <p:cNvSpPr txBox="1"/>
          <p:nvPr/>
        </p:nvSpPr>
        <p:spPr>
          <a:xfrm>
            <a:off x="856806" y="34342647"/>
            <a:ext cx="27272843" cy="6863417"/>
          </a:xfrm>
          <a:prstGeom prst="rect">
            <a:avLst/>
          </a:prstGeom>
          <a:noFill/>
          <a:ln w="9525">
            <a:noFill/>
          </a:ln>
        </p:spPr>
        <p:txBody>
          <a:bodyPr wrap="square">
            <a:spAutoFit/>
          </a:bodyPr>
          <a:lstStyle/>
          <a:p>
            <a:r>
              <a:rPr lang="zh-CN" altLang="zh-CN" sz="4400" b="1"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mn-ea"/>
              </a:rPr>
              <a:t>在读期间</a:t>
            </a:r>
            <a:r>
              <a:rPr lang="zh-CN" altLang="en-US" sz="4400" b="1"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mn-ea"/>
              </a:rPr>
              <a:t>科研</a:t>
            </a:r>
            <a:r>
              <a:rPr lang="zh-CN" altLang="zh-CN" sz="4400" b="1"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mn-ea"/>
              </a:rPr>
              <a:t>成果：</a:t>
            </a:r>
            <a:r>
              <a:rPr lang="zh-CN" altLang="en-US" sz="4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 </a:t>
            </a:r>
            <a:endParaRPr lang="en-US" altLang="zh-CN" sz="4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r>
              <a:rPr lang="en-US" altLang="zh-CN" sz="4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[1] Performance analysis of NOMA-based land mobile satellite network. IEEE Access(SCI</a:t>
            </a:r>
            <a:r>
              <a:rPr lang="zh-CN" altLang="en-US" sz="4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，已发表</a:t>
            </a:r>
            <a:r>
              <a:rPr lang="en-US" altLang="zh-CN" sz="4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sz="4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a:t>
            </a:r>
            <a:endParaRPr lang="en-US" altLang="zh-CN" sz="4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r>
              <a:rPr lang="en-US" altLang="zh-CN" sz="4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[2] Outage performance of NOMA-based hybrid satellite-terrestrial relay networks. IEEE Wireless Communications Letters(SCI</a:t>
            </a:r>
            <a:r>
              <a:rPr lang="zh-CN" altLang="en-US" sz="4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，已发表</a:t>
            </a:r>
            <a:r>
              <a:rPr lang="en-US" altLang="zh-CN" sz="4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sz="4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en-US" altLang="zh-CN" sz="4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 </a:t>
            </a:r>
          </a:p>
          <a:p>
            <a:r>
              <a:rPr lang="en-US" altLang="zh-CN" sz="4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[3] Hybrid satellite terrestrial relay networks with cooperative non-orthogonal multiple access. IEEE Communications Letters (SCI</a:t>
            </a:r>
            <a:r>
              <a:rPr lang="zh-CN" altLang="en-US" sz="4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，已发表</a:t>
            </a:r>
            <a:r>
              <a:rPr lang="en-US" altLang="zh-CN" sz="4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sz="4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en-US" altLang="zh-CN" sz="4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 </a:t>
            </a:r>
          </a:p>
          <a:p>
            <a:pPr algn="just"/>
            <a:r>
              <a:rPr lang="en-US" altLang="zh-CN" sz="4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[4] On the ergodic capacity of NOMA-based cognitive hybrid satellite terrestrial networks. 2017 IEEE/CIC ICCC (EI</a:t>
            </a:r>
            <a:r>
              <a:rPr lang="zh-CN" altLang="en-US" sz="4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，已发表</a:t>
            </a:r>
            <a:r>
              <a:rPr lang="en-US" altLang="zh-CN" sz="4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sz="4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en-US" altLang="zh-CN" sz="4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 </a:t>
            </a:r>
          </a:p>
          <a:p>
            <a:r>
              <a:rPr lang="en-US" altLang="zh-CN" sz="4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[5] </a:t>
            </a:r>
            <a:r>
              <a:rPr lang="zh-CN" altLang="en-US" sz="4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基于非正交多址技术的协作中继传输方案，系统工程与电子技术</a:t>
            </a:r>
            <a:r>
              <a:rPr lang="en-US" altLang="zh-CN" sz="4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(EI</a:t>
            </a:r>
            <a:r>
              <a:rPr lang="zh-CN" altLang="en-US" sz="4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，已发表</a:t>
            </a:r>
            <a:r>
              <a:rPr lang="en-US" altLang="zh-CN" sz="4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sz="4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en-US" altLang="zh-CN" sz="4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a:t>
            </a:r>
          </a:p>
          <a:p>
            <a:endParaRPr lang="zh-CN" altLang="zh-CN" sz="44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3" name="TextBox 63"/>
          <p:cNvSpPr txBox="1"/>
          <p:nvPr/>
        </p:nvSpPr>
        <p:spPr>
          <a:xfrm>
            <a:off x="7402830" y="41772205"/>
            <a:ext cx="15180945" cy="768350"/>
          </a:xfrm>
          <a:prstGeom prst="rect">
            <a:avLst/>
          </a:prstGeom>
          <a:noFill/>
          <a:ln w="9525">
            <a:noFill/>
          </a:ln>
        </p:spPr>
        <p:txBody>
          <a:bodyPr wrap="square">
            <a:spAutoFit/>
          </a:bodyPr>
          <a:lstStyle/>
          <a:p>
            <a:pPr algn="ctr"/>
            <a:r>
              <a:rPr sz="44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研究生</a:t>
            </a:r>
            <a:r>
              <a:rPr lang="zh-CN" sz="44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院</a:t>
            </a:r>
            <a:endParaRPr sz="44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2" name="矩形 21"/>
          <p:cNvSpPr/>
          <p:nvPr/>
        </p:nvSpPr>
        <p:spPr>
          <a:xfrm>
            <a:off x="670776" y="34127440"/>
            <a:ext cx="26403300" cy="1143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Text Box 600">
            <a:extLst>
              <a:ext uri="{FF2B5EF4-FFF2-40B4-BE49-F238E27FC236}">
                <a16:creationId xmlns:a16="http://schemas.microsoft.com/office/drawing/2014/main" id="{C83E318D-121C-4AA1-81D3-3CCAE2E65D66}"/>
              </a:ext>
            </a:extLst>
          </p:cNvPr>
          <p:cNvSpPr txBox="1">
            <a:spLocks noChangeArrowheads="1"/>
          </p:cNvSpPr>
          <p:nvPr/>
        </p:nvSpPr>
        <p:spPr bwMode="auto">
          <a:xfrm>
            <a:off x="594576" y="8343254"/>
            <a:ext cx="12664224" cy="769441"/>
          </a:xfrm>
          <a:prstGeom prst="rect">
            <a:avLst/>
          </a:prstGeom>
          <a:solidFill>
            <a:schemeClr val="accent2"/>
          </a:solidFill>
          <a:ln>
            <a:noFill/>
          </a:ln>
        </p:spPr>
        <p:txBody>
          <a:bodyPr wrap="square">
            <a:spAutoFit/>
          </a:bodyPr>
          <a:lstStyle/>
          <a:p>
            <a:pPr eaLnBrk="0" hangingPunct="0">
              <a:buFontTx/>
              <a:buNone/>
              <a:defRPr/>
            </a:pPr>
            <a:r>
              <a:rPr lang="zh-CN" altLang="en-US" sz="4400" dirty="0">
                <a:solidFill>
                  <a:schemeClr val="bg1"/>
                </a:solidFill>
                <a:latin typeface="微软雅黑" panose="020B0503020204020204" pitchFamily="34" charset="-122"/>
                <a:ea typeface="微软雅黑" panose="020B0503020204020204" pitchFamily="34" charset="-122"/>
              </a:rPr>
              <a:t>背景介绍</a:t>
            </a:r>
            <a:endParaRPr lang="en-US" altLang="zh-CN" sz="4400" dirty="0">
              <a:solidFill>
                <a:schemeClr val="bg1"/>
              </a:solidFill>
              <a:latin typeface="微软雅黑" panose="020B0503020204020204" pitchFamily="34" charset="-122"/>
              <a:ea typeface="微软雅黑" panose="020B0503020204020204" pitchFamily="34" charset="-122"/>
            </a:endParaRPr>
          </a:p>
        </p:txBody>
      </p:sp>
      <p:sp>
        <p:nvSpPr>
          <p:cNvPr id="14" name="内容占位符 2">
            <a:extLst>
              <a:ext uri="{FF2B5EF4-FFF2-40B4-BE49-F238E27FC236}">
                <a16:creationId xmlns:a16="http://schemas.microsoft.com/office/drawing/2014/main" id="{30ECE61D-5B1C-4A88-A1D5-BB0C0BBD7460}"/>
              </a:ext>
            </a:extLst>
          </p:cNvPr>
          <p:cNvSpPr txBox="1">
            <a:spLocks/>
          </p:cNvSpPr>
          <p:nvPr/>
        </p:nvSpPr>
        <p:spPr bwMode="auto">
          <a:xfrm>
            <a:off x="442519" y="9156973"/>
            <a:ext cx="13273481" cy="5663927"/>
          </a:xfrm>
          <a:prstGeom prst="rect">
            <a:avLst/>
          </a:prstGeom>
          <a:noFill/>
          <a:ln w="9525">
            <a:noFill/>
            <a:miter lim="800000"/>
            <a:headEnd/>
            <a:tailEnd/>
          </a:ln>
        </p:spPr>
        <p:txBody>
          <a:bodyPr/>
          <a:lstStyle>
            <a:lvl1pPr marL="342900" indent="-342900" algn="l" rtl="0" eaLnBrk="0" fontAlgn="base" hangingPunct="0">
              <a:spcBef>
                <a:spcPct val="20000"/>
              </a:spcBef>
              <a:spcAft>
                <a:spcPct val="0"/>
              </a:spcAft>
              <a:buClr>
                <a:schemeClr val="tx2"/>
              </a:buClr>
              <a:buFont typeface="Wingdings" pitchFamily="2" charset="2"/>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1"/>
              </a:buClr>
              <a:buFont typeface="Wingdings" pitchFamily="2" charset="2"/>
              <a:buChar char="§"/>
              <a:defRPr sz="2800">
                <a:solidFill>
                  <a:schemeClr val="tx1"/>
                </a:solidFill>
                <a:latin typeface="+mn-lt"/>
                <a:ea typeface="+mn-ea"/>
              </a:defRPr>
            </a:lvl2pPr>
            <a:lvl3pPr marL="1143000" indent="-228600" algn="l" rtl="0" eaLnBrk="0" fontAlgn="base" hangingPunct="0">
              <a:spcBef>
                <a:spcPct val="20000"/>
              </a:spcBef>
              <a:spcAft>
                <a:spcPct val="0"/>
              </a:spcAft>
              <a:buClr>
                <a:schemeClr val="tx1"/>
              </a:buClr>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a:lstStyle>
          <a:p>
            <a:pPr>
              <a:buClr>
                <a:srgbClr val="1F497D"/>
              </a:buClr>
              <a:defRPr/>
            </a:pPr>
            <a:r>
              <a:rPr lang="zh-CN" altLang="en-US" sz="4800" kern="0" dirty="0">
                <a:solidFill>
                  <a:prstClr val="black"/>
                </a:solidFill>
                <a:latin typeface="微软雅黑" panose="020B0503020204020204" pitchFamily="34" charset="-122"/>
                <a:ea typeface="微软雅黑" panose="020B0503020204020204" pitchFamily="34" charset="-122"/>
                <a:sym typeface="Wingdings 2" pitchFamily="18" charset="2"/>
              </a:rPr>
              <a:t>研究对象：提高星地融合网络各通信场景；</a:t>
            </a:r>
            <a:endParaRPr lang="en-US" altLang="zh-CN" sz="4800" kern="0" dirty="0">
              <a:solidFill>
                <a:prstClr val="black"/>
              </a:solidFill>
              <a:latin typeface="微软雅黑" panose="020B0503020204020204" pitchFamily="34" charset="-122"/>
              <a:ea typeface="微软雅黑" panose="020B0503020204020204" pitchFamily="34" charset="-122"/>
              <a:sym typeface="Wingdings 2" pitchFamily="18" charset="2"/>
            </a:endParaRPr>
          </a:p>
          <a:p>
            <a:pPr>
              <a:buClr>
                <a:srgbClr val="1F497D"/>
              </a:buClr>
              <a:defRPr/>
            </a:pPr>
            <a:r>
              <a:rPr lang="zh-CN" altLang="en-US" sz="4800" kern="0" dirty="0">
                <a:solidFill>
                  <a:prstClr val="black"/>
                </a:solidFill>
                <a:latin typeface="微软雅黑" panose="020B0503020204020204" pitchFamily="34" charset="-122"/>
                <a:ea typeface="微软雅黑" panose="020B0503020204020204" pitchFamily="34" charset="-122"/>
                <a:sym typeface="Wingdings 2" pitchFamily="18" charset="2"/>
              </a:rPr>
              <a:t>研究方法：在各通信场景中引入</a:t>
            </a:r>
            <a:r>
              <a:rPr lang="en-US" altLang="zh-CN" sz="4800" kern="0" dirty="0">
                <a:solidFill>
                  <a:prstClr val="black"/>
                </a:solidFill>
                <a:latin typeface="微软雅黑" panose="020B0503020204020204" pitchFamily="34" charset="-122"/>
                <a:ea typeface="微软雅黑" panose="020B0503020204020204" pitchFamily="34" charset="-122"/>
                <a:sym typeface="Wingdings 2" pitchFamily="18" charset="2"/>
              </a:rPr>
              <a:t>NOMA</a:t>
            </a:r>
            <a:r>
              <a:rPr lang="zh-CN" altLang="en-US" sz="4800" kern="0" dirty="0">
                <a:solidFill>
                  <a:prstClr val="black"/>
                </a:solidFill>
                <a:latin typeface="微软雅黑" panose="020B0503020204020204" pitchFamily="34" charset="-122"/>
                <a:ea typeface="微软雅黑" panose="020B0503020204020204" pitchFamily="34" charset="-122"/>
                <a:sym typeface="Wingdings 2" pitchFamily="18" charset="2"/>
              </a:rPr>
              <a:t>技术；</a:t>
            </a:r>
            <a:endParaRPr lang="en-US" altLang="zh-CN" sz="4800" kern="0" dirty="0">
              <a:solidFill>
                <a:prstClr val="black"/>
              </a:solidFill>
              <a:latin typeface="微软雅黑" panose="020B0503020204020204" pitchFamily="34" charset="-122"/>
              <a:ea typeface="微软雅黑" panose="020B0503020204020204" pitchFamily="34" charset="-122"/>
              <a:sym typeface="Wingdings 2" pitchFamily="18" charset="2"/>
            </a:endParaRPr>
          </a:p>
          <a:p>
            <a:pPr>
              <a:buClr>
                <a:srgbClr val="1F497D"/>
              </a:buClr>
              <a:defRPr/>
            </a:pPr>
            <a:r>
              <a:rPr lang="zh-CN" altLang="en-US" sz="4800" kern="0" dirty="0">
                <a:solidFill>
                  <a:prstClr val="black"/>
                </a:solidFill>
                <a:latin typeface="微软雅黑" panose="020B0503020204020204" pitchFamily="34" charset="-122"/>
                <a:ea typeface="微软雅黑" panose="020B0503020204020204" pitchFamily="34" charset="-122"/>
                <a:sym typeface="Wingdings 2" pitchFamily="18" charset="2"/>
              </a:rPr>
              <a:t>研究目标：</a:t>
            </a:r>
            <a:endParaRPr lang="en-US" altLang="zh-CN" sz="4800" kern="0" dirty="0">
              <a:solidFill>
                <a:prstClr val="black"/>
              </a:solidFill>
              <a:latin typeface="微软雅黑" panose="020B0503020204020204" pitchFamily="34" charset="-122"/>
              <a:ea typeface="微软雅黑" panose="020B0503020204020204" pitchFamily="34" charset="-122"/>
              <a:sym typeface="Wingdings 2" pitchFamily="18" charset="2"/>
            </a:endParaRPr>
          </a:p>
          <a:p>
            <a:pPr marL="0" indent="0">
              <a:buClr>
                <a:srgbClr val="1F497D"/>
              </a:buClr>
              <a:buNone/>
              <a:defRPr/>
            </a:pPr>
            <a:r>
              <a:rPr lang="en-US" altLang="zh-CN" sz="4800" kern="0" dirty="0">
                <a:solidFill>
                  <a:prstClr val="black"/>
                </a:solidFill>
                <a:latin typeface="微软雅黑" panose="020B0503020204020204" pitchFamily="34" charset="-122"/>
                <a:ea typeface="微软雅黑" panose="020B0503020204020204" pitchFamily="34" charset="-122"/>
                <a:sym typeface="Wingdings 2" pitchFamily="18" charset="2"/>
              </a:rPr>
              <a:t>1</a:t>
            </a:r>
            <a:r>
              <a:rPr lang="zh-CN" altLang="en-US" sz="4800" kern="0" dirty="0">
                <a:solidFill>
                  <a:prstClr val="black"/>
                </a:solidFill>
                <a:latin typeface="微软雅黑" panose="020B0503020204020204" pitchFamily="34" charset="-122"/>
                <a:ea typeface="微软雅黑" panose="020B0503020204020204" pitchFamily="34" charset="-122"/>
                <a:sym typeface="Wingdings 2" pitchFamily="18" charset="2"/>
              </a:rPr>
              <a:t>）提高卫星通信的服务质量和用户公平性；</a:t>
            </a:r>
            <a:endParaRPr lang="en-US" altLang="zh-CN" sz="4800" kern="0" dirty="0">
              <a:solidFill>
                <a:prstClr val="black"/>
              </a:solidFill>
              <a:latin typeface="微软雅黑" panose="020B0503020204020204" pitchFamily="34" charset="-122"/>
              <a:ea typeface="微软雅黑" panose="020B0503020204020204" pitchFamily="34" charset="-122"/>
              <a:sym typeface="Wingdings 2" pitchFamily="18" charset="2"/>
            </a:endParaRPr>
          </a:p>
          <a:p>
            <a:pPr marL="0" indent="0">
              <a:buClr>
                <a:srgbClr val="1F497D"/>
              </a:buClr>
              <a:buNone/>
              <a:defRPr/>
            </a:pPr>
            <a:r>
              <a:rPr lang="en-US" altLang="zh-CN" sz="4800" kern="0" dirty="0">
                <a:solidFill>
                  <a:prstClr val="black"/>
                </a:solidFill>
                <a:latin typeface="微软雅黑" panose="020B0503020204020204" pitchFamily="34" charset="-122"/>
                <a:ea typeface="微软雅黑" panose="020B0503020204020204" pitchFamily="34" charset="-122"/>
                <a:sym typeface="Wingdings 2" pitchFamily="18" charset="2"/>
              </a:rPr>
              <a:t>2</a:t>
            </a:r>
            <a:r>
              <a:rPr lang="zh-CN" altLang="en-US" sz="4800" kern="0" dirty="0">
                <a:solidFill>
                  <a:prstClr val="black"/>
                </a:solidFill>
                <a:latin typeface="微软雅黑" panose="020B0503020204020204" pitchFamily="34" charset="-122"/>
                <a:ea typeface="微软雅黑" panose="020B0503020204020204" pitchFamily="34" charset="-122"/>
                <a:sym typeface="Wingdings 2" pitchFamily="18" charset="2"/>
              </a:rPr>
              <a:t>）提高星地协作网络的服务质量；</a:t>
            </a:r>
            <a:endParaRPr lang="en-US" altLang="zh-CN" sz="4800" kern="0" dirty="0">
              <a:solidFill>
                <a:prstClr val="black"/>
              </a:solidFill>
              <a:latin typeface="微软雅黑" panose="020B0503020204020204" pitchFamily="34" charset="-122"/>
              <a:ea typeface="微软雅黑" panose="020B0503020204020204" pitchFamily="34" charset="-122"/>
              <a:sym typeface="Wingdings 2" pitchFamily="18" charset="2"/>
            </a:endParaRPr>
          </a:p>
          <a:p>
            <a:pPr marL="0" indent="0">
              <a:buClr>
                <a:srgbClr val="1F497D"/>
              </a:buClr>
              <a:buNone/>
              <a:defRPr/>
            </a:pPr>
            <a:r>
              <a:rPr lang="en-US" altLang="zh-CN" sz="4800" kern="0" dirty="0">
                <a:solidFill>
                  <a:prstClr val="black"/>
                </a:solidFill>
                <a:latin typeface="微软雅黑" panose="020B0503020204020204" pitchFamily="34" charset="-122"/>
                <a:ea typeface="微软雅黑" panose="020B0503020204020204" pitchFamily="34" charset="-122"/>
                <a:sym typeface="Wingdings 2" pitchFamily="18" charset="2"/>
              </a:rPr>
              <a:t>3</a:t>
            </a:r>
            <a:r>
              <a:rPr lang="zh-CN" altLang="en-US" sz="4800" kern="0" dirty="0">
                <a:solidFill>
                  <a:prstClr val="black"/>
                </a:solidFill>
                <a:latin typeface="微软雅黑" panose="020B0503020204020204" pitchFamily="34" charset="-122"/>
                <a:ea typeface="微软雅黑" panose="020B0503020204020204" pitchFamily="34" charset="-122"/>
                <a:sym typeface="Wingdings 2" pitchFamily="18" charset="2"/>
              </a:rPr>
              <a:t>）提高星地认知网络的资源利用率。</a:t>
            </a:r>
          </a:p>
        </p:txBody>
      </p:sp>
      <p:sp>
        <p:nvSpPr>
          <p:cNvPr id="15" name="Text Box 600">
            <a:extLst>
              <a:ext uri="{FF2B5EF4-FFF2-40B4-BE49-F238E27FC236}">
                <a16:creationId xmlns:a16="http://schemas.microsoft.com/office/drawing/2014/main" id="{84B07328-DCEA-4F9C-8D67-6AEF8D5EB6D3}"/>
              </a:ext>
            </a:extLst>
          </p:cNvPr>
          <p:cNvSpPr txBox="1">
            <a:spLocks noChangeArrowheads="1"/>
          </p:cNvSpPr>
          <p:nvPr/>
        </p:nvSpPr>
        <p:spPr bwMode="auto">
          <a:xfrm>
            <a:off x="670776" y="14487672"/>
            <a:ext cx="12664224" cy="769441"/>
          </a:xfrm>
          <a:prstGeom prst="rect">
            <a:avLst/>
          </a:prstGeom>
          <a:solidFill>
            <a:schemeClr val="accent1">
              <a:lumMod val="75000"/>
            </a:schemeClr>
          </a:solidFill>
          <a:ln>
            <a:noFill/>
          </a:ln>
        </p:spPr>
        <p:txBody>
          <a:bodyPr wrap="square">
            <a:spAutoFit/>
          </a:bodyPr>
          <a:lstStyle/>
          <a:p>
            <a:pPr eaLnBrk="0" hangingPunct="0">
              <a:buFontTx/>
              <a:buNone/>
              <a:defRPr/>
            </a:pPr>
            <a:r>
              <a:rPr lang="zh-CN" altLang="en-US" sz="4400" dirty="0">
                <a:solidFill>
                  <a:schemeClr val="bg1"/>
                </a:solidFill>
                <a:latin typeface="微软雅黑" panose="020B0503020204020204" pitchFamily="34" charset="-122"/>
                <a:ea typeface="微软雅黑" panose="020B0503020204020204" pitchFamily="34" charset="-122"/>
              </a:rPr>
              <a:t>主要工作及创新性</a:t>
            </a:r>
            <a:endParaRPr lang="en-US" altLang="zh-CN" sz="4400" dirty="0">
              <a:solidFill>
                <a:schemeClr val="bg1"/>
              </a:solidFill>
              <a:latin typeface="微软雅黑" panose="020B0503020204020204" pitchFamily="34" charset="-122"/>
              <a:ea typeface="微软雅黑" panose="020B0503020204020204" pitchFamily="34" charset="-122"/>
            </a:endParaRPr>
          </a:p>
        </p:txBody>
      </p:sp>
      <p:graphicFrame>
        <p:nvGraphicFramePr>
          <p:cNvPr id="16" name="对象 15">
            <a:extLst>
              <a:ext uri="{FF2B5EF4-FFF2-40B4-BE49-F238E27FC236}">
                <a16:creationId xmlns:a16="http://schemas.microsoft.com/office/drawing/2014/main" id="{771F1D3A-313F-4AC7-8D02-45D1952F82E2}"/>
              </a:ext>
            </a:extLst>
          </p:cNvPr>
          <p:cNvGraphicFramePr>
            <a:graphicFrameLocks noChangeAspect="1"/>
          </p:cNvGraphicFramePr>
          <p:nvPr>
            <p:extLst>
              <p:ext uri="{D42A27DB-BD31-4B8C-83A1-F6EECF244321}">
                <p14:modId xmlns:p14="http://schemas.microsoft.com/office/powerpoint/2010/main" val="1152511437"/>
              </p:ext>
            </p:extLst>
          </p:nvPr>
        </p:nvGraphicFramePr>
        <p:xfrm>
          <a:off x="1242619" y="15308606"/>
          <a:ext cx="11378047" cy="13587649"/>
        </p:xfrm>
        <a:graphic>
          <a:graphicData uri="http://schemas.openxmlformats.org/presentationml/2006/ole">
            <mc:AlternateContent xmlns:mc="http://schemas.openxmlformats.org/markup-compatibility/2006">
              <mc:Choice xmlns:v="urn:schemas-microsoft-com:vml" Requires="v">
                <p:oleObj name="Visio" r:id="rId5" imgW="6926474" imgH="7924596" progId="Visio.Drawing.15">
                  <p:embed/>
                </p:oleObj>
              </mc:Choice>
              <mc:Fallback>
                <p:oleObj name="Visio" r:id="rId5" imgW="6926474" imgH="7924596" progId="Visio.Drawing.15">
                  <p:embed/>
                  <p:pic>
                    <p:nvPicPr>
                      <p:cNvPr id="0" name="Object 1"/>
                      <p:cNvPicPr>
                        <a:picLocks noChangeAspect="1" noChangeArrowheads="1"/>
                      </p:cNvPicPr>
                      <p:nvPr/>
                    </p:nvPicPr>
                    <p:blipFill>
                      <a:blip r:embed="rId6"/>
                      <a:srcRect/>
                      <a:stretch>
                        <a:fillRect/>
                      </a:stretch>
                    </p:blipFill>
                    <p:spPr bwMode="auto">
                      <a:xfrm>
                        <a:off x="1242619" y="15308606"/>
                        <a:ext cx="11378047" cy="13587649"/>
                      </a:xfrm>
                      <a:prstGeom prst="rect">
                        <a:avLst/>
                      </a:prstGeom>
                      <a:noFill/>
                    </p:spPr>
                  </p:pic>
                </p:oleObj>
              </mc:Fallback>
            </mc:AlternateContent>
          </a:graphicData>
        </a:graphic>
      </p:graphicFrame>
      <p:sp>
        <p:nvSpPr>
          <p:cNvPr id="18" name="Text Box 600">
            <a:extLst>
              <a:ext uri="{FF2B5EF4-FFF2-40B4-BE49-F238E27FC236}">
                <a16:creationId xmlns:a16="http://schemas.microsoft.com/office/drawing/2014/main" id="{FD9150A8-ECB7-4A46-AC7A-431646B7D71D}"/>
              </a:ext>
            </a:extLst>
          </p:cNvPr>
          <p:cNvSpPr txBox="1">
            <a:spLocks noChangeArrowheads="1"/>
          </p:cNvSpPr>
          <p:nvPr/>
        </p:nvSpPr>
        <p:spPr bwMode="auto">
          <a:xfrm>
            <a:off x="670776" y="28829553"/>
            <a:ext cx="12664224" cy="769441"/>
          </a:xfrm>
          <a:prstGeom prst="rect">
            <a:avLst/>
          </a:prstGeom>
          <a:solidFill>
            <a:srgbClr val="7030A0"/>
          </a:solidFill>
          <a:ln>
            <a:noFill/>
          </a:ln>
        </p:spPr>
        <p:txBody>
          <a:bodyPr wrap="square">
            <a:spAutoFit/>
          </a:bodyPr>
          <a:lstStyle/>
          <a:p>
            <a:pPr eaLnBrk="0" hangingPunct="0">
              <a:buFontTx/>
              <a:buNone/>
              <a:defRPr/>
            </a:pPr>
            <a:r>
              <a:rPr lang="zh-CN" altLang="en-US" sz="4400" dirty="0">
                <a:solidFill>
                  <a:schemeClr val="bg1"/>
                </a:solidFill>
                <a:latin typeface="微软雅黑" panose="020B0503020204020204" pitchFamily="34" charset="-122"/>
                <a:ea typeface="微软雅黑" panose="020B0503020204020204" pitchFamily="34" charset="-122"/>
              </a:rPr>
              <a:t>研究成果</a:t>
            </a:r>
            <a:endParaRPr lang="en-US" altLang="zh-CN" sz="4400" dirty="0">
              <a:solidFill>
                <a:schemeClr val="bg1"/>
              </a:solidFill>
              <a:latin typeface="微软雅黑" panose="020B0503020204020204" pitchFamily="34" charset="-122"/>
              <a:ea typeface="微软雅黑" panose="020B0503020204020204" pitchFamily="34" charset="-122"/>
            </a:endParaRPr>
          </a:p>
        </p:txBody>
      </p:sp>
      <p:sp>
        <p:nvSpPr>
          <p:cNvPr id="19" name="内容占位符 2">
            <a:extLst>
              <a:ext uri="{FF2B5EF4-FFF2-40B4-BE49-F238E27FC236}">
                <a16:creationId xmlns:a16="http://schemas.microsoft.com/office/drawing/2014/main" id="{5E62BBCE-F192-4FBD-BA75-DF8B13618870}"/>
              </a:ext>
            </a:extLst>
          </p:cNvPr>
          <p:cNvSpPr txBox="1">
            <a:spLocks/>
          </p:cNvSpPr>
          <p:nvPr/>
        </p:nvSpPr>
        <p:spPr bwMode="auto">
          <a:xfrm>
            <a:off x="557231" y="29556856"/>
            <a:ext cx="12777769" cy="2751944"/>
          </a:xfrm>
          <a:prstGeom prst="rect">
            <a:avLst/>
          </a:prstGeom>
          <a:noFill/>
          <a:ln w="9525">
            <a:noFill/>
            <a:miter lim="800000"/>
            <a:headEnd/>
            <a:tailEnd/>
          </a:ln>
        </p:spPr>
        <p:txBody>
          <a:bodyPr/>
          <a:lstStyle>
            <a:lvl1pPr marL="342900" indent="-342900" algn="l" rtl="0" eaLnBrk="0" fontAlgn="base" hangingPunct="0">
              <a:spcBef>
                <a:spcPct val="20000"/>
              </a:spcBef>
              <a:spcAft>
                <a:spcPct val="0"/>
              </a:spcAft>
              <a:buClr>
                <a:schemeClr val="tx2"/>
              </a:buClr>
              <a:buFont typeface="Wingdings" pitchFamily="2" charset="2"/>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1"/>
              </a:buClr>
              <a:buFont typeface="Wingdings" pitchFamily="2" charset="2"/>
              <a:buChar char="§"/>
              <a:defRPr sz="2800">
                <a:solidFill>
                  <a:schemeClr val="tx1"/>
                </a:solidFill>
                <a:latin typeface="+mn-lt"/>
                <a:ea typeface="+mn-ea"/>
              </a:defRPr>
            </a:lvl2pPr>
            <a:lvl3pPr marL="1143000" indent="-228600" algn="l" rtl="0" eaLnBrk="0" fontAlgn="base" hangingPunct="0">
              <a:spcBef>
                <a:spcPct val="20000"/>
              </a:spcBef>
              <a:spcAft>
                <a:spcPct val="0"/>
              </a:spcAft>
              <a:buClr>
                <a:schemeClr val="tx1"/>
              </a:buClr>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a:lstStyle>
          <a:p>
            <a:pPr marL="0" indent="0" algn="just">
              <a:spcBef>
                <a:spcPts val="0"/>
              </a:spcBef>
              <a:buClr>
                <a:srgbClr val="1F497D"/>
              </a:buClr>
              <a:buNone/>
              <a:defRPr/>
            </a:pPr>
            <a:r>
              <a:rPr lang="en-US" altLang="zh-CN" sz="4800" kern="0" dirty="0">
                <a:solidFill>
                  <a:prstClr val="black"/>
                </a:solidFill>
                <a:latin typeface="微软雅黑" panose="020B0503020204020204" pitchFamily="34" charset="-122"/>
                <a:ea typeface="微软雅黑" panose="020B0503020204020204" pitchFamily="34" charset="-122"/>
                <a:sym typeface="Wingdings 2" pitchFamily="18" charset="2"/>
              </a:rPr>
              <a:t>1</a:t>
            </a:r>
            <a:r>
              <a:rPr lang="zh-CN" altLang="en-US" sz="4800" kern="0" dirty="0">
                <a:solidFill>
                  <a:prstClr val="black"/>
                </a:solidFill>
                <a:latin typeface="微软雅黑" panose="020B0503020204020204" pitchFamily="34" charset="-122"/>
                <a:ea typeface="微软雅黑" panose="020B0503020204020204" pitchFamily="34" charset="-122"/>
                <a:sym typeface="Wingdings 2" pitchFamily="18" charset="2"/>
              </a:rPr>
              <a:t>）提出了以系统合速率最大化为目标的功率分配优化算法；获得了用户信干噪比与非精确信道估计、天线指向误差和用户位置的关系式。</a:t>
            </a:r>
            <a:endParaRPr lang="en-US" altLang="zh-CN" sz="4800" kern="0" dirty="0">
              <a:solidFill>
                <a:prstClr val="black"/>
              </a:solidFill>
              <a:latin typeface="微软雅黑" panose="020B0503020204020204" pitchFamily="34" charset="-122"/>
              <a:ea typeface="微软雅黑" panose="020B0503020204020204" pitchFamily="34" charset="-122"/>
              <a:sym typeface="Wingdings 2" pitchFamily="18" charset="2"/>
            </a:endParaRPr>
          </a:p>
          <a:p>
            <a:pPr marL="0" indent="0" algn="just">
              <a:spcBef>
                <a:spcPts val="0"/>
              </a:spcBef>
              <a:buClr>
                <a:srgbClr val="1F497D"/>
              </a:buClr>
              <a:buNone/>
              <a:defRPr/>
            </a:pPr>
            <a:r>
              <a:rPr lang="en-US" altLang="zh-CN" sz="4800" kern="0" dirty="0">
                <a:solidFill>
                  <a:prstClr val="black"/>
                </a:solidFill>
                <a:latin typeface="微软雅黑" panose="020B0503020204020204" pitchFamily="34" charset="-122"/>
                <a:ea typeface="微软雅黑" panose="020B0503020204020204" pitchFamily="34" charset="-122"/>
                <a:sym typeface="Wingdings 2" pitchFamily="18" charset="2"/>
              </a:rPr>
              <a:t>2</a:t>
            </a:r>
            <a:r>
              <a:rPr lang="zh-CN" altLang="en-US" sz="4800" kern="0" dirty="0">
                <a:solidFill>
                  <a:prstClr val="black"/>
                </a:solidFill>
                <a:latin typeface="微软雅黑" panose="020B0503020204020204" pitchFamily="34" charset="-122"/>
                <a:ea typeface="微软雅黑" panose="020B0503020204020204" pitchFamily="34" charset="-122"/>
                <a:sym typeface="Wingdings 2" pitchFamily="18" charset="2"/>
              </a:rPr>
              <a:t>）找到了引入</a:t>
            </a:r>
            <a:r>
              <a:rPr lang="en-US" altLang="zh-CN" sz="4800" kern="0" dirty="0">
                <a:solidFill>
                  <a:prstClr val="black"/>
                </a:solidFill>
                <a:latin typeface="微软雅黑" panose="020B0503020204020204" pitchFamily="34" charset="-122"/>
                <a:ea typeface="微软雅黑" panose="020B0503020204020204" pitchFamily="34" charset="-122"/>
                <a:sym typeface="Wingdings 2" pitchFamily="18" charset="2"/>
              </a:rPr>
              <a:t>NOMA</a:t>
            </a:r>
            <a:r>
              <a:rPr lang="zh-CN" altLang="en-US" sz="4800" kern="0" dirty="0">
                <a:solidFill>
                  <a:prstClr val="black"/>
                </a:solidFill>
                <a:latin typeface="微软雅黑" panose="020B0503020204020204" pitchFamily="34" charset="-122"/>
                <a:ea typeface="微软雅黑" panose="020B0503020204020204" pitchFamily="34" charset="-122"/>
                <a:sym typeface="Wingdings 2" pitchFamily="18" charset="2"/>
              </a:rPr>
              <a:t>技术的星地协作网络在视距链路中断和中继节点存在的场景中提升资源利用率的问题和在中继节点不存在的场景中</a:t>
            </a:r>
          </a:p>
        </p:txBody>
      </p:sp>
      <p:sp>
        <p:nvSpPr>
          <p:cNvPr id="17" name="矩形 16">
            <a:extLst>
              <a:ext uri="{FF2B5EF4-FFF2-40B4-BE49-F238E27FC236}">
                <a16:creationId xmlns:a16="http://schemas.microsoft.com/office/drawing/2014/main" id="{2D42EA73-BDA6-4003-90FB-C07639F660CF}"/>
              </a:ext>
            </a:extLst>
          </p:cNvPr>
          <p:cNvSpPr/>
          <p:nvPr/>
        </p:nvSpPr>
        <p:spPr>
          <a:xfrm>
            <a:off x="15084426" y="8281698"/>
            <a:ext cx="13121423" cy="3323987"/>
          </a:xfrm>
          <a:prstGeom prst="rect">
            <a:avLst/>
          </a:prstGeom>
        </p:spPr>
        <p:txBody>
          <a:bodyPr wrap="square">
            <a:spAutoFit/>
          </a:bodyPr>
          <a:lstStyle/>
          <a:p>
            <a:r>
              <a:rPr lang="zh-CN" altLang="en-US" sz="4800" kern="0" dirty="0">
                <a:solidFill>
                  <a:prstClr val="black"/>
                </a:solidFill>
                <a:latin typeface="微软雅黑" panose="020B0503020204020204" pitchFamily="34" charset="-122"/>
                <a:ea typeface="微软雅黑" panose="020B0503020204020204" pitchFamily="34" charset="-122"/>
                <a:sym typeface="Wingdings 2" pitchFamily="18" charset="2"/>
              </a:rPr>
              <a:t>提升衰落用户通信质量的方法</a:t>
            </a:r>
            <a:r>
              <a:rPr lang="en-US" altLang="zh-CN" sz="4800" kern="0" dirty="0">
                <a:solidFill>
                  <a:prstClr val="black"/>
                </a:solidFill>
                <a:latin typeface="微软雅黑" panose="020B0503020204020204" pitchFamily="34" charset="-122"/>
                <a:ea typeface="微软雅黑" panose="020B0503020204020204" pitchFamily="34" charset="-122"/>
                <a:sym typeface="Wingdings 2" pitchFamily="18" charset="2"/>
              </a:rPr>
              <a:t>;</a:t>
            </a:r>
          </a:p>
          <a:p>
            <a:r>
              <a:rPr lang="en-US" altLang="zh-CN" sz="4800" kern="0" dirty="0">
                <a:solidFill>
                  <a:prstClr val="black"/>
                </a:solidFill>
                <a:latin typeface="微软雅黑" panose="020B0503020204020204" pitchFamily="34" charset="-122"/>
                <a:ea typeface="微软雅黑" panose="020B0503020204020204" pitchFamily="34" charset="-122"/>
                <a:sym typeface="Wingdings 2" pitchFamily="18" charset="2"/>
              </a:rPr>
              <a:t>3)</a:t>
            </a:r>
            <a:r>
              <a:rPr lang="zh-CN" altLang="en-US" sz="4800" kern="0" dirty="0">
                <a:solidFill>
                  <a:prstClr val="black"/>
                </a:solidFill>
                <a:latin typeface="微软雅黑" panose="020B0503020204020204" pitchFamily="34" charset="-122"/>
                <a:ea typeface="微软雅黑" panose="020B0503020204020204" pitchFamily="34" charset="-122"/>
                <a:sym typeface="Wingdings 2" pitchFamily="18" charset="2"/>
              </a:rPr>
              <a:t>找到了引入</a:t>
            </a:r>
            <a:r>
              <a:rPr lang="en-US" altLang="zh-CN" sz="4800" kern="0" dirty="0">
                <a:solidFill>
                  <a:prstClr val="black"/>
                </a:solidFill>
                <a:latin typeface="微软雅黑" panose="020B0503020204020204" pitchFamily="34" charset="-122"/>
                <a:ea typeface="微软雅黑" panose="020B0503020204020204" pitchFamily="34" charset="-122"/>
                <a:sym typeface="Wingdings 2" pitchFamily="18" charset="2"/>
              </a:rPr>
              <a:t>NOMA</a:t>
            </a:r>
            <a:r>
              <a:rPr lang="zh-CN" altLang="en-US" sz="4800" kern="0" dirty="0">
                <a:solidFill>
                  <a:prstClr val="black"/>
                </a:solidFill>
                <a:latin typeface="微软雅黑" panose="020B0503020204020204" pitchFamily="34" charset="-122"/>
                <a:ea typeface="微软雅黑" panose="020B0503020204020204" pitchFamily="34" charset="-122"/>
                <a:sym typeface="Wingdings 2" pitchFamily="18" charset="2"/>
              </a:rPr>
              <a:t>技术的星地认知网络提升系统资源利用率及提升深衰落认知用户传输速率的方法。</a:t>
            </a:r>
            <a:endParaRPr lang="en-US" altLang="zh-CN" sz="4800" kern="0" dirty="0">
              <a:solidFill>
                <a:prstClr val="black"/>
              </a:solidFill>
              <a:latin typeface="微软雅黑" panose="020B0503020204020204" pitchFamily="34" charset="-122"/>
              <a:ea typeface="微软雅黑" panose="020B0503020204020204" pitchFamily="34" charset="-122"/>
              <a:sym typeface="Wingdings 2" pitchFamily="18" charset="2"/>
            </a:endParaRPr>
          </a:p>
          <a:p>
            <a:endParaRPr lang="zh-CN" altLang="en-US" dirty="0"/>
          </a:p>
        </p:txBody>
      </p:sp>
      <p:sp>
        <p:nvSpPr>
          <p:cNvPr id="21" name="Text Box 600">
            <a:extLst>
              <a:ext uri="{FF2B5EF4-FFF2-40B4-BE49-F238E27FC236}">
                <a16:creationId xmlns:a16="http://schemas.microsoft.com/office/drawing/2014/main" id="{9126F948-B6DD-4E43-90A9-1F2C03E1244D}"/>
              </a:ext>
            </a:extLst>
          </p:cNvPr>
          <p:cNvSpPr txBox="1">
            <a:spLocks noChangeArrowheads="1"/>
          </p:cNvSpPr>
          <p:nvPr/>
        </p:nvSpPr>
        <p:spPr bwMode="auto">
          <a:xfrm>
            <a:off x="15084426" y="11402385"/>
            <a:ext cx="12664224" cy="769441"/>
          </a:xfrm>
          <a:prstGeom prst="rect">
            <a:avLst/>
          </a:prstGeom>
          <a:solidFill>
            <a:srgbClr val="7030A0"/>
          </a:solidFill>
          <a:ln>
            <a:noFill/>
          </a:ln>
        </p:spPr>
        <p:txBody>
          <a:bodyPr wrap="square">
            <a:spAutoFit/>
          </a:bodyPr>
          <a:lstStyle/>
          <a:p>
            <a:pPr eaLnBrk="0" hangingPunct="0">
              <a:buFontTx/>
              <a:buNone/>
              <a:defRPr/>
            </a:pPr>
            <a:r>
              <a:rPr lang="zh-CN" altLang="en-US" sz="4400" dirty="0">
                <a:solidFill>
                  <a:schemeClr val="bg1"/>
                </a:solidFill>
                <a:latin typeface="微软雅黑" panose="020B0503020204020204" pitchFamily="34" charset="-122"/>
                <a:ea typeface="微软雅黑" panose="020B0503020204020204" pitchFamily="34" charset="-122"/>
              </a:rPr>
              <a:t>仿真分析</a:t>
            </a:r>
            <a:endParaRPr lang="en-US" altLang="zh-CN" sz="4400" dirty="0">
              <a:solidFill>
                <a:schemeClr val="bg1"/>
              </a:solidFill>
              <a:latin typeface="微软雅黑" panose="020B0503020204020204" pitchFamily="34" charset="-122"/>
              <a:ea typeface="微软雅黑" panose="020B0503020204020204" pitchFamily="34" charset="-122"/>
            </a:endParaRPr>
          </a:p>
        </p:txBody>
      </p:sp>
      <p:pic>
        <p:nvPicPr>
          <p:cNvPr id="23" name="图片 2">
            <a:extLst>
              <a:ext uri="{FF2B5EF4-FFF2-40B4-BE49-F238E27FC236}">
                <a16:creationId xmlns:a16="http://schemas.microsoft.com/office/drawing/2014/main" id="{4235ED7E-E6CC-4B4E-9099-E450FEF56E3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689130" y="12341339"/>
            <a:ext cx="5401200" cy="4364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图片 3">
            <a:extLst>
              <a:ext uri="{FF2B5EF4-FFF2-40B4-BE49-F238E27FC236}">
                <a16:creationId xmlns:a16="http://schemas.microsoft.com/office/drawing/2014/main" id="{7408CA91-E235-4230-B428-471DAD6919BD}"/>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1961666" y="12508241"/>
            <a:ext cx="5222875" cy="41072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图片 1">
            <a:extLst>
              <a:ext uri="{FF2B5EF4-FFF2-40B4-BE49-F238E27FC236}">
                <a16:creationId xmlns:a16="http://schemas.microsoft.com/office/drawing/2014/main" id="{8E7AC41D-E5C4-45D1-A843-6743697D97D3}"/>
              </a:ext>
            </a:extLst>
          </p:cNvPr>
          <p:cNvPicPr>
            <a:picLocks noChangeAspect="1" noChangeArrowheads="1"/>
          </p:cNvPicPr>
          <p:nvPr/>
        </p:nvPicPr>
        <p:blipFill>
          <a:blip r:embed="rId9">
            <a:extLst>
              <a:ext uri="{28A0092B-C50C-407E-A947-70E740481C1C}">
                <a14:useLocalDpi xmlns:a14="http://schemas.microsoft.com/office/drawing/2010/main" val="0"/>
              </a:ext>
            </a:extLst>
          </a:blip>
          <a:srcRect l="15152" t="26534" r="18326" b="33110"/>
          <a:stretch>
            <a:fillRect/>
          </a:stretch>
        </p:blipFill>
        <p:spPr bwMode="auto">
          <a:xfrm>
            <a:off x="15308130" y="22943808"/>
            <a:ext cx="6003010" cy="4706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图片 1">
            <a:extLst>
              <a:ext uri="{FF2B5EF4-FFF2-40B4-BE49-F238E27FC236}">
                <a16:creationId xmlns:a16="http://schemas.microsoft.com/office/drawing/2014/main" id="{7E6EBDF1-FB88-46B3-AB63-4E660190393A}"/>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l="9091" t="25307" r="13132" b="31660"/>
          <a:stretch>
            <a:fillRect/>
          </a:stretch>
        </p:blipFill>
        <p:spPr bwMode="auto">
          <a:xfrm>
            <a:off x="21781128" y="22943808"/>
            <a:ext cx="6003010" cy="4706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图片 1">
            <a:extLst>
              <a:ext uri="{FF2B5EF4-FFF2-40B4-BE49-F238E27FC236}">
                <a16:creationId xmlns:a16="http://schemas.microsoft.com/office/drawing/2014/main" id="{D4F7BEC9-AC0D-4E0A-A041-54EA03508DBB}"/>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l="12981" t="26143" r="18594" b="33838"/>
          <a:stretch>
            <a:fillRect/>
          </a:stretch>
        </p:blipFill>
        <p:spPr bwMode="auto">
          <a:xfrm>
            <a:off x="15308130" y="28606809"/>
            <a:ext cx="6002177" cy="4540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图片 1">
            <a:extLst>
              <a:ext uri="{FF2B5EF4-FFF2-40B4-BE49-F238E27FC236}">
                <a16:creationId xmlns:a16="http://schemas.microsoft.com/office/drawing/2014/main" id="{43A7AFB0-B4D4-46EB-9BDC-1E0CA85B9442}"/>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l="12987" t="25307" r="16739" b="32219"/>
          <a:stretch>
            <a:fillRect/>
          </a:stretch>
        </p:blipFill>
        <p:spPr bwMode="auto">
          <a:xfrm>
            <a:off x="22356143" y="28588616"/>
            <a:ext cx="5735249" cy="44828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图片 1">
            <a:extLst>
              <a:ext uri="{FF2B5EF4-FFF2-40B4-BE49-F238E27FC236}">
                <a16:creationId xmlns:a16="http://schemas.microsoft.com/office/drawing/2014/main" id="{421D2ECE-48E7-43B8-8B4F-8A1ABF2411BE}"/>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l="13202" t="24382" r="15933" b="32407"/>
          <a:stretch>
            <a:fillRect/>
          </a:stretch>
        </p:blipFill>
        <p:spPr bwMode="auto">
          <a:xfrm>
            <a:off x="15641872" y="17418568"/>
            <a:ext cx="5757087" cy="4540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 name="图片 1">
            <a:extLst>
              <a:ext uri="{FF2B5EF4-FFF2-40B4-BE49-F238E27FC236}">
                <a16:creationId xmlns:a16="http://schemas.microsoft.com/office/drawing/2014/main" id="{3BBA50C0-0C7B-45A6-B313-5B2780A076A4}"/>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1663755" y="17562665"/>
            <a:ext cx="5872017" cy="43986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矩形 19">
            <a:extLst>
              <a:ext uri="{FF2B5EF4-FFF2-40B4-BE49-F238E27FC236}">
                <a16:creationId xmlns:a16="http://schemas.microsoft.com/office/drawing/2014/main" id="{055A0682-1908-40CD-A0E9-ED76F5C35176}"/>
              </a:ext>
            </a:extLst>
          </p:cNvPr>
          <p:cNvSpPr/>
          <p:nvPr/>
        </p:nvSpPr>
        <p:spPr>
          <a:xfrm>
            <a:off x="22061496" y="33134179"/>
            <a:ext cx="5896166" cy="830997"/>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dirty="0">
                <a:ln>
                  <a:noFill/>
                </a:ln>
                <a:solidFill>
                  <a:srgbClr val="000000"/>
                </a:solidFill>
                <a:effectLst/>
                <a:uLnTx/>
                <a:uFillTx/>
                <a:latin typeface="Arial" panose="020B0604020202020204" pitchFamily="34" charset="0"/>
              </a:rPr>
              <a:t>图</a:t>
            </a:r>
            <a:r>
              <a:rPr kumimoji="0" lang="en-US" altLang="zh-CN" sz="2400" b="0" i="0" u="none" strike="noStrike" kern="0" cap="none" spc="0" normalizeH="0" baseline="0" noProof="0" dirty="0">
                <a:ln>
                  <a:noFill/>
                </a:ln>
                <a:solidFill>
                  <a:srgbClr val="000000"/>
                </a:solidFill>
                <a:effectLst/>
                <a:uLnTx/>
                <a:uFillTx/>
                <a:latin typeface="Arial" panose="020B0604020202020204" pitchFamily="34" charset="0"/>
              </a:rPr>
              <a:t>8</a:t>
            </a:r>
            <a:r>
              <a:rPr kumimoji="0" lang="zh-CN" altLang="en-US" sz="2400" b="0" i="0" u="none" strike="noStrike" kern="0" cap="none" spc="0" normalizeH="0" baseline="0" noProof="0" dirty="0">
                <a:ln>
                  <a:noFill/>
                </a:ln>
                <a:solidFill>
                  <a:srgbClr val="000000"/>
                </a:solidFill>
                <a:effectLst/>
                <a:uLnTx/>
                <a:uFillTx/>
                <a:latin typeface="Arial" panose="020B0604020202020204" pitchFamily="34" charset="0"/>
              </a:rPr>
              <a:t>：研究内容三，认知深衰落用户的传输速率随链路增益</a:t>
            </a:r>
            <a:r>
              <a:rPr kumimoji="0" lang="zh-CN" altLang="zh-CN" sz="2400" b="0" i="0" u="none" strike="noStrike" kern="0" cap="none" spc="0" normalizeH="0" baseline="0" noProof="0" dirty="0">
                <a:ln>
                  <a:noFill/>
                </a:ln>
                <a:solidFill>
                  <a:srgbClr val="000000"/>
                </a:solidFill>
                <a:effectLst/>
                <a:uLnTx/>
                <a:uFillTx/>
                <a:latin typeface="Arial" panose="020B0604020202020204" pitchFamily="34" charset="0"/>
              </a:rPr>
              <a:t>的变化情况</a:t>
            </a:r>
            <a:endParaRPr kumimoji="0" lang="zh-CN" altLang="en-US" sz="2400" b="0" i="0" u="none" strike="noStrike" kern="0" cap="none" spc="0" normalizeH="0" baseline="0" noProof="0" dirty="0">
              <a:ln>
                <a:noFill/>
              </a:ln>
              <a:solidFill>
                <a:sysClr val="windowText" lastClr="000000"/>
              </a:solidFill>
              <a:effectLst/>
              <a:uLnTx/>
              <a:uFillTx/>
            </a:endParaRPr>
          </a:p>
        </p:txBody>
      </p:sp>
      <p:sp>
        <p:nvSpPr>
          <p:cNvPr id="31" name="矩形 30">
            <a:extLst>
              <a:ext uri="{FF2B5EF4-FFF2-40B4-BE49-F238E27FC236}">
                <a16:creationId xmlns:a16="http://schemas.microsoft.com/office/drawing/2014/main" id="{94441EF8-62C3-416F-B686-B095FB4C2C6F}"/>
              </a:ext>
            </a:extLst>
          </p:cNvPr>
          <p:cNvSpPr/>
          <p:nvPr/>
        </p:nvSpPr>
        <p:spPr>
          <a:xfrm>
            <a:off x="15502793" y="33122226"/>
            <a:ext cx="5896166" cy="830997"/>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dirty="0">
                <a:ln>
                  <a:noFill/>
                </a:ln>
                <a:solidFill>
                  <a:srgbClr val="000000"/>
                </a:solidFill>
                <a:effectLst/>
                <a:uLnTx/>
                <a:uFillTx/>
                <a:latin typeface="Arial" panose="020B0604020202020204" pitchFamily="34" charset="0"/>
              </a:rPr>
              <a:t>图</a:t>
            </a:r>
            <a:r>
              <a:rPr kumimoji="0" lang="en-US" altLang="zh-CN" sz="2400" b="0" i="0" u="none" strike="noStrike" kern="0" cap="none" spc="0" normalizeH="0" baseline="0" noProof="0" dirty="0">
                <a:ln>
                  <a:noFill/>
                </a:ln>
                <a:solidFill>
                  <a:srgbClr val="000000"/>
                </a:solidFill>
                <a:effectLst/>
                <a:uLnTx/>
                <a:uFillTx/>
                <a:latin typeface="Arial" panose="020B0604020202020204" pitchFamily="34" charset="0"/>
              </a:rPr>
              <a:t>7</a:t>
            </a:r>
            <a:r>
              <a:rPr kumimoji="0" lang="zh-CN" altLang="en-US" sz="2400" b="0" i="0" u="none" strike="noStrike" kern="0" cap="none" spc="0" normalizeH="0" baseline="0" noProof="0" dirty="0">
                <a:ln>
                  <a:noFill/>
                </a:ln>
                <a:solidFill>
                  <a:srgbClr val="000000"/>
                </a:solidFill>
                <a:effectLst/>
                <a:uLnTx/>
                <a:uFillTx/>
                <a:latin typeface="Arial" panose="020B0604020202020204" pitchFamily="34" charset="0"/>
              </a:rPr>
              <a:t>：研究内容三，认知网络的遍历容量随</a:t>
            </a:r>
            <a:endParaRPr kumimoji="0" lang="en-US" altLang="zh-CN" sz="2400" b="0" i="0" u="none" strike="noStrike" kern="0" cap="none" spc="0" normalizeH="0" baseline="0" noProof="0" dirty="0">
              <a:ln>
                <a:noFill/>
              </a:ln>
              <a:solidFill>
                <a:srgbClr val="000000"/>
              </a:solidFill>
              <a:effectLst/>
              <a:uLnTx/>
              <a:uFillTx/>
              <a:latin typeface="Arial" panose="020B0604020202020204" pitchFamily="34"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dirty="0">
                <a:ln>
                  <a:noFill/>
                </a:ln>
                <a:solidFill>
                  <a:srgbClr val="000000"/>
                </a:solidFill>
                <a:effectLst/>
                <a:uLnTx/>
                <a:uFillTx/>
                <a:latin typeface="Arial" panose="020B0604020202020204" pitchFamily="34" charset="0"/>
              </a:rPr>
              <a:t>信噪比</a:t>
            </a:r>
            <a:r>
              <a:rPr kumimoji="0" lang="zh-CN" altLang="zh-CN" sz="2400" b="0" i="0" u="none" strike="noStrike" kern="0" cap="none" spc="0" normalizeH="0" baseline="0" noProof="0" dirty="0">
                <a:ln>
                  <a:noFill/>
                </a:ln>
                <a:solidFill>
                  <a:srgbClr val="000000"/>
                </a:solidFill>
                <a:effectLst/>
                <a:uLnTx/>
                <a:uFillTx/>
                <a:latin typeface="Arial" panose="020B0604020202020204" pitchFamily="34" charset="0"/>
              </a:rPr>
              <a:t>的变化情况</a:t>
            </a:r>
            <a:endParaRPr kumimoji="0" lang="zh-CN" altLang="en-US" sz="2400" b="0" i="0" u="none" strike="noStrike" kern="0" cap="none" spc="0" normalizeH="0" baseline="0" noProof="0" dirty="0">
              <a:ln>
                <a:noFill/>
              </a:ln>
              <a:solidFill>
                <a:sysClr val="windowText" lastClr="000000"/>
              </a:solidFill>
              <a:effectLst/>
              <a:uLnTx/>
              <a:uFillTx/>
            </a:endParaRPr>
          </a:p>
        </p:txBody>
      </p:sp>
      <p:sp>
        <p:nvSpPr>
          <p:cNvPr id="32" name="矩形 31">
            <a:extLst>
              <a:ext uri="{FF2B5EF4-FFF2-40B4-BE49-F238E27FC236}">
                <a16:creationId xmlns:a16="http://schemas.microsoft.com/office/drawing/2014/main" id="{2EBC7788-7FCE-4F01-B253-C5490BF5EF07}"/>
              </a:ext>
            </a:extLst>
          </p:cNvPr>
          <p:cNvSpPr/>
          <p:nvPr/>
        </p:nvSpPr>
        <p:spPr>
          <a:xfrm>
            <a:off x="15655193" y="27756476"/>
            <a:ext cx="5896166" cy="830997"/>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dirty="0">
                <a:ln>
                  <a:noFill/>
                </a:ln>
                <a:solidFill>
                  <a:srgbClr val="000000"/>
                </a:solidFill>
                <a:effectLst/>
                <a:uLnTx/>
                <a:uFillTx/>
                <a:latin typeface="Arial" panose="020B0604020202020204" pitchFamily="34" charset="0"/>
              </a:rPr>
              <a:t>图</a:t>
            </a:r>
            <a:r>
              <a:rPr kumimoji="0" lang="en-US" altLang="zh-CN" sz="2400" b="0" i="0" u="none" strike="noStrike" kern="0" cap="none" spc="0" normalizeH="0" baseline="0" noProof="0" dirty="0">
                <a:ln>
                  <a:noFill/>
                </a:ln>
                <a:solidFill>
                  <a:srgbClr val="000000"/>
                </a:solidFill>
                <a:effectLst/>
                <a:uLnTx/>
                <a:uFillTx/>
                <a:latin typeface="Arial" panose="020B0604020202020204" pitchFamily="34" charset="0"/>
              </a:rPr>
              <a:t>5</a:t>
            </a:r>
            <a:r>
              <a:rPr kumimoji="0" lang="zh-CN" altLang="en-US" sz="2400" b="0" i="0" u="none" strike="noStrike" kern="0" cap="none" spc="0" normalizeH="0" baseline="0" noProof="0" dirty="0">
                <a:ln>
                  <a:noFill/>
                </a:ln>
                <a:solidFill>
                  <a:srgbClr val="000000"/>
                </a:solidFill>
                <a:effectLst/>
                <a:uLnTx/>
                <a:uFillTx/>
                <a:latin typeface="Arial" panose="020B0604020202020204" pitchFamily="34" charset="0"/>
              </a:rPr>
              <a:t>：研究内容二，各</a:t>
            </a:r>
            <a:r>
              <a:rPr kumimoji="0" lang="en-US" altLang="zh-CN" sz="2400" b="0" i="0" u="none" strike="noStrike" kern="0" cap="none" spc="0" normalizeH="0" baseline="0" noProof="0" dirty="0">
                <a:ln>
                  <a:noFill/>
                </a:ln>
                <a:solidFill>
                  <a:srgbClr val="000000"/>
                </a:solidFill>
                <a:effectLst/>
                <a:uLnTx/>
                <a:uFillTx/>
                <a:latin typeface="Arial" panose="020B0604020202020204" pitchFamily="34" charset="0"/>
              </a:rPr>
              <a:t>NOMA</a:t>
            </a:r>
            <a:r>
              <a:rPr kumimoji="0" lang="zh-CN" altLang="en-US" sz="2400" b="0" i="0" u="none" strike="noStrike" kern="0" cap="none" spc="0" normalizeH="0" baseline="0" noProof="0" dirty="0">
                <a:ln>
                  <a:noFill/>
                </a:ln>
                <a:solidFill>
                  <a:srgbClr val="000000"/>
                </a:solidFill>
                <a:effectLst/>
                <a:uLnTx/>
                <a:uFillTx/>
                <a:latin typeface="Arial" panose="020B0604020202020204" pitchFamily="34" charset="0"/>
              </a:rPr>
              <a:t>用户的中断概</a:t>
            </a:r>
            <a:endParaRPr kumimoji="0" lang="en-US" altLang="zh-CN" sz="2400" b="0" i="0" u="none" strike="noStrike" kern="0" cap="none" spc="0" normalizeH="0" baseline="0" noProof="0" dirty="0">
              <a:ln>
                <a:noFill/>
              </a:ln>
              <a:solidFill>
                <a:srgbClr val="000000"/>
              </a:solidFill>
              <a:effectLst/>
              <a:uLnTx/>
              <a:uFillTx/>
              <a:latin typeface="Arial" panose="020B0604020202020204" pitchFamily="34"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dirty="0">
                <a:ln>
                  <a:noFill/>
                </a:ln>
                <a:solidFill>
                  <a:srgbClr val="000000"/>
                </a:solidFill>
                <a:effectLst/>
                <a:uLnTx/>
                <a:uFillTx/>
                <a:latin typeface="Arial" panose="020B0604020202020204" pitchFamily="34" charset="0"/>
              </a:rPr>
              <a:t>率随信噪比</a:t>
            </a:r>
            <a:r>
              <a:rPr kumimoji="0" lang="zh-CN" altLang="zh-CN" sz="2400" b="0" i="0" u="none" strike="noStrike" kern="0" cap="none" spc="0" normalizeH="0" baseline="0" noProof="0" dirty="0">
                <a:ln>
                  <a:noFill/>
                </a:ln>
                <a:solidFill>
                  <a:srgbClr val="000000"/>
                </a:solidFill>
                <a:effectLst/>
                <a:uLnTx/>
                <a:uFillTx/>
                <a:latin typeface="Arial" panose="020B0604020202020204" pitchFamily="34" charset="0"/>
              </a:rPr>
              <a:t>的变化情况</a:t>
            </a:r>
            <a:endParaRPr kumimoji="0" lang="zh-CN" altLang="en-US" sz="2400" b="0" i="0" u="none" strike="noStrike" kern="0" cap="none" spc="0" normalizeH="0" baseline="0" noProof="0" dirty="0">
              <a:ln>
                <a:noFill/>
              </a:ln>
              <a:solidFill>
                <a:sysClr val="windowText" lastClr="000000"/>
              </a:solidFill>
              <a:effectLst/>
              <a:uLnTx/>
              <a:uFillTx/>
            </a:endParaRPr>
          </a:p>
        </p:txBody>
      </p:sp>
      <p:sp>
        <p:nvSpPr>
          <p:cNvPr id="33" name="矩形 32">
            <a:extLst>
              <a:ext uri="{FF2B5EF4-FFF2-40B4-BE49-F238E27FC236}">
                <a16:creationId xmlns:a16="http://schemas.microsoft.com/office/drawing/2014/main" id="{4582CD83-E7EE-4EA0-8CA8-9EBDF034D51E}"/>
              </a:ext>
            </a:extLst>
          </p:cNvPr>
          <p:cNvSpPr/>
          <p:nvPr/>
        </p:nvSpPr>
        <p:spPr>
          <a:xfrm>
            <a:off x="21834550" y="27756845"/>
            <a:ext cx="6203942" cy="830997"/>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dirty="0">
                <a:ln>
                  <a:noFill/>
                </a:ln>
                <a:solidFill>
                  <a:srgbClr val="000000"/>
                </a:solidFill>
                <a:effectLst/>
                <a:uLnTx/>
                <a:uFillTx/>
                <a:latin typeface="Arial" panose="020B0604020202020204" pitchFamily="34" charset="0"/>
              </a:rPr>
              <a:t>图</a:t>
            </a:r>
            <a:r>
              <a:rPr kumimoji="0" lang="en-US" altLang="zh-CN" sz="2400" b="0" i="0" u="none" strike="noStrike" kern="0" cap="none" spc="0" normalizeH="0" baseline="0" noProof="0" dirty="0">
                <a:ln>
                  <a:noFill/>
                </a:ln>
                <a:solidFill>
                  <a:srgbClr val="000000"/>
                </a:solidFill>
                <a:effectLst/>
                <a:uLnTx/>
                <a:uFillTx/>
                <a:latin typeface="Arial" panose="020B0604020202020204" pitchFamily="34" charset="0"/>
              </a:rPr>
              <a:t>6</a:t>
            </a:r>
            <a:r>
              <a:rPr kumimoji="0" lang="zh-CN" altLang="en-US" sz="2400" b="0" i="0" u="none" strike="noStrike" kern="0" cap="none" spc="0" normalizeH="0" baseline="0" noProof="0" dirty="0">
                <a:ln>
                  <a:noFill/>
                </a:ln>
                <a:solidFill>
                  <a:srgbClr val="000000"/>
                </a:solidFill>
                <a:effectLst/>
                <a:uLnTx/>
                <a:uFillTx/>
                <a:latin typeface="Arial" panose="020B0604020202020204" pitchFamily="34" charset="0"/>
              </a:rPr>
              <a:t>：研究内容二，各</a:t>
            </a:r>
            <a:r>
              <a:rPr kumimoji="0" lang="en-US" altLang="zh-CN" sz="2400" b="0" i="0" u="none" strike="noStrike" kern="0" cap="none" spc="0" normalizeH="0" baseline="0" noProof="0" dirty="0">
                <a:ln>
                  <a:noFill/>
                </a:ln>
                <a:solidFill>
                  <a:srgbClr val="000000"/>
                </a:solidFill>
                <a:effectLst/>
                <a:uLnTx/>
                <a:uFillTx/>
                <a:latin typeface="Arial" panose="020B0604020202020204" pitchFamily="34" charset="0"/>
              </a:rPr>
              <a:t>NOMA</a:t>
            </a:r>
            <a:r>
              <a:rPr kumimoji="0" lang="zh-CN" altLang="en-US" sz="2400" b="0" i="0" u="none" strike="noStrike" kern="0" cap="none" spc="0" normalizeH="0" baseline="0" noProof="0" dirty="0">
                <a:ln>
                  <a:noFill/>
                </a:ln>
                <a:solidFill>
                  <a:srgbClr val="000000"/>
                </a:solidFill>
                <a:effectLst/>
                <a:uLnTx/>
                <a:uFillTx/>
                <a:latin typeface="Arial" panose="020B0604020202020204" pitchFamily="34" charset="0"/>
              </a:rPr>
              <a:t>用户的遍历容量</a:t>
            </a:r>
            <a:endParaRPr kumimoji="0" lang="en-US" altLang="zh-CN" sz="2400" b="0" i="0" u="none" strike="noStrike" kern="0" cap="none" spc="0" normalizeH="0" baseline="0" noProof="0" dirty="0">
              <a:ln>
                <a:noFill/>
              </a:ln>
              <a:solidFill>
                <a:srgbClr val="000000"/>
              </a:solidFill>
              <a:effectLst/>
              <a:uLnTx/>
              <a:uFillTx/>
              <a:latin typeface="Arial" panose="020B0604020202020204" pitchFamily="34"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dirty="0">
                <a:ln>
                  <a:noFill/>
                </a:ln>
                <a:solidFill>
                  <a:srgbClr val="000000"/>
                </a:solidFill>
                <a:effectLst/>
                <a:uLnTx/>
                <a:uFillTx/>
                <a:latin typeface="Arial" panose="020B0604020202020204" pitchFamily="34" charset="0"/>
              </a:rPr>
              <a:t>随信噪比</a:t>
            </a:r>
            <a:r>
              <a:rPr kumimoji="0" lang="zh-CN" altLang="zh-CN" sz="2400" b="0" i="0" u="none" strike="noStrike" kern="0" cap="none" spc="0" normalizeH="0" baseline="0" noProof="0" dirty="0">
                <a:ln>
                  <a:noFill/>
                </a:ln>
                <a:solidFill>
                  <a:srgbClr val="000000"/>
                </a:solidFill>
                <a:effectLst/>
                <a:uLnTx/>
                <a:uFillTx/>
                <a:latin typeface="Arial" panose="020B0604020202020204" pitchFamily="34" charset="0"/>
              </a:rPr>
              <a:t>的变化情况</a:t>
            </a:r>
            <a:endParaRPr kumimoji="0" lang="zh-CN" altLang="en-US" sz="2400" b="0" i="0" u="none" strike="noStrike" kern="0" cap="none" spc="0" normalizeH="0" baseline="0" noProof="0" dirty="0">
              <a:ln>
                <a:noFill/>
              </a:ln>
              <a:solidFill>
                <a:sysClr val="windowText" lastClr="000000"/>
              </a:solidFill>
              <a:effectLst/>
              <a:uLnTx/>
              <a:uFillTx/>
            </a:endParaRPr>
          </a:p>
        </p:txBody>
      </p:sp>
      <p:sp>
        <p:nvSpPr>
          <p:cNvPr id="34" name="矩形 33">
            <a:extLst>
              <a:ext uri="{FF2B5EF4-FFF2-40B4-BE49-F238E27FC236}">
                <a16:creationId xmlns:a16="http://schemas.microsoft.com/office/drawing/2014/main" id="{2600373B-1D6A-4019-8ABB-6E78B0B7F79B}"/>
              </a:ext>
            </a:extLst>
          </p:cNvPr>
          <p:cNvSpPr/>
          <p:nvPr/>
        </p:nvSpPr>
        <p:spPr>
          <a:xfrm>
            <a:off x="15655193" y="22052531"/>
            <a:ext cx="5588389" cy="830997"/>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dirty="0">
                <a:ln>
                  <a:noFill/>
                </a:ln>
                <a:solidFill>
                  <a:srgbClr val="000000"/>
                </a:solidFill>
                <a:effectLst/>
                <a:uLnTx/>
                <a:uFillTx/>
                <a:latin typeface="Arial" panose="020B0604020202020204" pitchFamily="34" charset="0"/>
              </a:rPr>
              <a:t>图</a:t>
            </a:r>
            <a:r>
              <a:rPr kumimoji="0" lang="en-US" altLang="zh-CN" sz="2400" b="0" i="0" u="none" strike="noStrike" kern="0" cap="none" spc="0" normalizeH="0" baseline="0" noProof="0" dirty="0">
                <a:ln>
                  <a:noFill/>
                </a:ln>
                <a:solidFill>
                  <a:srgbClr val="000000"/>
                </a:solidFill>
                <a:effectLst/>
                <a:uLnTx/>
                <a:uFillTx/>
                <a:latin typeface="Arial" panose="020B0604020202020204" pitchFamily="34" charset="0"/>
              </a:rPr>
              <a:t>3</a:t>
            </a:r>
            <a:r>
              <a:rPr kumimoji="0" lang="zh-CN" altLang="en-US" sz="2400" b="0" i="0" u="none" strike="noStrike" kern="0" cap="none" spc="0" normalizeH="0" baseline="0" noProof="0" dirty="0">
                <a:ln>
                  <a:noFill/>
                </a:ln>
                <a:solidFill>
                  <a:srgbClr val="000000"/>
                </a:solidFill>
                <a:effectLst/>
                <a:uLnTx/>
                <a:uFillTx/>
                <a:latin typeface="Arial" panose="020B0604020202020204" pitchFamily="34" charset="0"/>
              </a:rPr>
              <a:t>：研究内容一，系统遍历容量随</a:t>
            </a:r>
            <a:r>
              <a:rPr kumimoji="0" lang="en-US" altLang="zh-CN" sz="2400" b="0" i="1" u="none" strike="noStrike" kern="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rPr>
              <a:t>R</a:t>
            </a:r>
            <a:r>
              <a:rPr kumimoji="0" lang="en-US" altLang="zh-CN" sz="2400" b="0" i="1" u="none" strike="noStrike" kern="0" cap="none" spc="0" normalizeH="0" baseline="-25000" noProof="0" dirty="0">
                <a:ln>
                  <a:noFill/>
                </a:ln>
                <a:solidFill>
                  <a:srgbClr val="000000"/>
                </a:solidFill>
                <a:effectLst/>
                <a:uLnTx/>
                <a:uFillTx/>
                <a:latin typeface="Times New Roman" panose="02020603050405020304" pitchFamily="18" charset="0"/>
                <a:cs typeface="Times New Roman" panose="02020603050405020304" pitchFamily="18" charset="0"/>
              </a:rPr>
              <a:t>f</a:t>
            </a:r>
            <a:r>
              <a:rPr kumimoji="0" lang="zh-CN" altLang="zh-CN" sz="2400" b="0" i="0" u="none" strike="noStrike" kern="0" cap="none" spc="0" normalizeH="0" baseline="0" noProof="0" dirty="0">
                <a:ln>
                  <a:noFill/>
                </a:ln>
                <a:solidFill>
                  <a:srgbClr val="000000"/>
                </a:solidFill>
                <a:effectLst/>
                <a:uLnTx/>
                <a:uFillTx/>
                <a:latin typeface="Arial" panose="020B0604020202020204" pitchFamily="34" charset="0"/>
              </a:rPr>
              <a:t>的变化情况</a:t>
            </a:r>
            <a:endParaRPr kumimoji="0" lang="zh-CN" altLang="en-US" sz="2400" b="0" i="0" u="none" strike="noStrike" kern="0" cap="none" spc="0" normalizeH="0" baseline="0" noProof="0" dirty="0">
              <a:ln>
                <a:noFill/>
              </a:ln>
              <a:solidFill>
                <a:sysClr val="windowText" lastClr="000000"/>
              </a:solidFill>
              <a:effectLst/>
              <a:uLnTx/>
              <a:uFillTx/>
            </a:endParaRPr>
          </a:p>
        </p:txBody>
      </p:sp>
      <p:sp>
        <p:nvSpPr>
          <p:cNvPr id="35" name="矩形 34">
            <a:extLst>
              <a:ext uri="{FF2B5EF4-FFF2-40B4-BE49-F238E27FC236}">
                <a16:creationId xmlns:a16="http://schemas.microsoft.com/office/drawing/2014/main" id="{A1A80C3A-2FDB-4420-B98D-16EF2C84F62C}"/>
              </a:ext>
            </a:extLst>
          </p:cNvPr>
          <p:cNvSpPr/>
          <p:nvPr/>
        </p:nvSpPr>
        <p:spPr>
          <a:xfrm>
            <a:off x="21988438" y="22071580"/>
            <a:ext cx="5588389" cy="830997"/>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dirty="0">
                <a:ln>
                  <a:noFill/>
                </a:ln>
                <a:solidFill>
                  <a:srgbClr val="000000"/>
                </a:solidFill>
                <a:effectLst/>
                <a:uLnTx/>
                <a:uFillTx/>
                <a:latin typeface="Arial" panose="020B0604020202020204" pitchFamily="34" charset="0"/>
              </a:rPr>
              <a:t>图</a:t>
            </a:r>
            <a:r>
              <a:rPr kumimoji="0" lang="en-US" altLang="zh-CN" sz="2400" b="0" i="0" u="none" strike="noStrike" kern="0" cap="none" spc="0" normalizeH="0" baseline="0" noProof="0" dirty="0">
                <a:ln>
                  <a:noFill/>
                </a:ln>
                <a:solidFill>
                  <a:srgbClr val="000000"/>
                </a:solidFill>
                <a:effectLst/>
                <a:uLnTx/>
                <a:uFillTx/>
                <a:latin typeface="Arial" panose="020B0604020202020204" pitchFamily="34" charset="0"/>
              </a:rPr>
              <a:t>4</a:t>
            </a:r>
            <a:r>
              <a:rPr kumimoji="0" lang="zh-CN" altLang="en-US" sz="2400" b="0" i="0" u="none" strike="noStrike" kern="0" cap="none" spc="0" normalizeH="0" baseline="0" noProof="0" dirty="0">
                <a:ln>
                  <a:noFill/>
                </a:ln>
                <a:solidFill>
                  <a:srgbClr val="000000"/>
                </a:solidFill>
                <a:effectLst/>
                <a:uLnTx/>
                <a:uFillTx/>
                <a:latin typeface="Arial" panose="020B0604020202020204" pitchFamily="34" charset="0"/>
              </a:rPr>
              <a:t>：研究内容一，系统遍历容量与序列</a:t>
            </a:r>
            <a:endParaRPr kumimoji="0" lang="en-US" altLang="zh-CN" sz="2400" b="0" i="0" u="none" strike="noStrike" kern="0" cap="none" spc="0" normalizeH="0" baseline="0" noProof="0" dirty="0">
              <a:ln>
                <a:noFill/>
              </a:ln>
              <a:solidFill>
                <a:srgbClr val="000000"/>
              </a:solidFill>
              <a:effectLst/>
              <a:uLnTx/>
              <a:uFillTx/>
              <a:latin typeface="Arial" panose="020B0604020202020204" pitchFamily="34"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dirty="0">
                <a:ln>
                  <a:noFill/>
                </a:ln>
                <a:solidFill>
                  <a:srgbClr val="000000"/>
                </a:solidFill>
                <a:effectLst/>
                <a:uLnTx/>
                <a:uFillTx/>
                <a:latin typeface="Arial" panose="020B0604020202020204" pitchFamily="34" charset="0"/>
              </a:rPr>
              <a:t>训练长度的关系</a:t>
            </a:r>
            <a:endParaRPr kumimoji="0" lang="zh-CN" altLang="en-US" sz="2400" b="0" i="0" u="none" strike="noStrike" kern="0" cap="none" spc="0" normalizeH="0" baseline="0" noProof="0" dirty="0">
              <a:ln>
                <a:noFill/>
              </a:ln>
              <a:solidFill>
                <a:sysClr val="windowText" lastClr="000000"/>
              </a:solidFill>
              <a:effectLst/>
              <a:uLnTx/>
              <a:uFillTx/>
            </a:endParaRPr>
          </a:p>
        </p:txBody>
      </p:sp>
      <p:sp>
        <p:nvSpPr>
          <p:cNvPr id="36" name="矩形 35">
            <a:extLst>
              <a:ext uri="{FF2B5EF4-FFF2-40B4-BE49-F238E27FC236}">
                <a16:creationId xmlns:a16="http://schemas.microsoft.com/office/drawing/2014/main" id="{4FEB2E03-5E61-4848-B8DA-520442263469}"/>
              </a:ext>
            </a:extLst>
          </p:cNvPr>
          <p:cNvSpPr/>
          <p:nvPr/>
        </p:nvSpPr>
        <p:spPr>
          <a:xfrm>
            <a:off x="15655193" y="16702595"/>
            <a:ext cx="5588389" cy="830997"/>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dirty="0">
                <a:ln>
                  <a:noFill/>
                </a:ln>
                <a:solidFill>
                  <a:srgbClr val="000000"/>
                </a:solidFill>
                <a:effectLst/>
                <a:uLnTx/>
                <a:uFillTx/>
                <a:latin typeface="Arial" panose="020B0604020202020204" pitchFamily="34" charset="0"/>
              </a:rPr>
              <a:t>图</a:t>
            </a:r>
            <a:r>
              <a:rPr kumimoji="0" lang="en-US" altLang="zh-CN" sz="2400" b="0" i="0" u="none" strike="noStrike" kern="0" cap="none" spc="0" normalizeH="0" baseline="0" noProof="0" dirty="0">
                <a:ln>
                  <a:noFill/>
                </a:ln>
                <a:solidFill>
                  <a:srgbClr val="000000"/>
                </a:solidFill>
                <a:effectLst/>
                <a:uLnTx/>
                <a:uFillTx/>
                <a:latin typeface="Arial" panose="020B0604020202020204" pitchFamily="34" charset="0"/>
              </a:rPr>
              <a:t>1</a:t>
            </a:r>
            <a:r>
              <a:rPr kumimoji="0" lang="zh-CN" altLang="en-US" sz="2400" b="0" i="0" u="none" strike="noStrike" kern="0" cap="none" spc="0" normalizeH="0" baseline="0" noProof="0" dirty="0">
                <a:ln>
                  <a:noFill/>
                </a:ln>
                <a:solidFill>
                  <a:srgbClr val="000000"/>
                </a:solidFill>
                <a:effectLst/>
                <a:uLnTx/>
                <a:uFillTx/>
                <a:latin typeface="Arial" panose="020B0604020202020204" pitchFamily="34" charset="0"/>
              </a:rPr>
              <a:t>：研究内容一，系统遍历容量随信噪</a:t>
            </a:r>
            <a:endParaRPr kumimoji="0" lang="en-US" altLang="zh-CN" sz="2400" b="0" i="0" u="none" strike="noStrike" kern="0" cap="none" spc="0" normalizeH="0" baseline="0" noProof="0" dirty="0">
              <a:ln>
                <a:noFill/>
              </a:ln>
              <a:solidFill>
                <a:srgbClr val="000000"/>
              </a:solidFill>
              <a:effectLst/>
              <a:uLnTx/>
              <a:uFillTx/>
              <a:latin typeface="Arial" panose="020B0604020202020204" pitchFamily="34"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dirty="0">
                <a:ln>
                  <a:noFill/>
                </a:ln>
                <a:solidFill>
                  <a:srgbClr val="000000"/>
                </a:solidFill>
                <a:effectLst/>
                <a:uLnTx/>
                <a:uFillTx/>
                <a:latin typeface="Arial" panose="020B0604020202020204" pitchFamily="34" charset="0"/>
              </a:rPr>
              <a:t>比</a:t>
            </a:r>
            <a:r>
              <a:rPr kumimoji="0" lang="zh-CN" altLang="zh-CN" sz="2400" b="0" i="0" u="none" strike="noStrike" kern="0" cap="none" spc="0" normalizeH="0" baseline="0" noProof="0" dirty="0">
                <a:ln>
                  <a:noFill/>
                </a:ln>
                <a:solidFill>
                  <a:srgbClr val="000000"/>
                </a:solidFill>
                <a:effectLst/>
                <a:uLnTx/>
                <a:uFillTx/>
                <a:latin typeface="Arial" panose="020B0604020202020204" pitchFamily="34" charset="0"/>
              </a:rPr>
              <a:t>的变化情况</a:t>
            </a:r>
            <a:endParaRPr kumimoji="0" lang="zh-CN" altLang="en-US" sz="2400" b="0" i="0" u="none" strike="noStrike" kern="0" cap="none" spc="0" normalizeH="0" baseline="0" noProof="0" dirty="0">
              <a:ln>
                <a:noFill/>
              </a:ln>
              <a:solidFill>
                <a:sysClr val="windowText" lastClr="000000"/>
              </a:solidFill>
              <a:effectLst/>
              <a:uLnTx/>
              <a:uFillTx/>
            </a:endParaRPr>
          </a:p>
        </p:txBody>
      </p:sp>
      <p:sp>
        <p:nvSpPr>
          <p:cNvPr id="37" name="矩形 36">
            <a:extLst>
              <a:ext uri="{FF2B5EF4-FFF2-40B4-BE49-F238E27FC236}">
                <a16:creationId xmlns:a16="http://schemas.microsoft.com/office/drawing/2014/main" id="{7FAF6193-FECF-47A9-99AE-76DD49CDC409}"/>
              </a:ext>
            </a:extLst>
          </p:cNvPr>
          <p:cNvSpPr/>
          <p:nvPr/>
        </p:nvSpPr>
        <p:spPr>
          <a:xfrm>
            <a:off x="21834550" y="16721518"/>
            <a:ext cx="5588389" cy="830997"/>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dirty="0">
                <a:ln>
                  <a:noFill/>
                </a:ln>
                <a:solidFill>
                  <a:srgbClr val="000000"/>
                </a:solidFill>
                <a:effectLst/>
                <a:uLnTx/>
                <a:uFillTx/>
                <a:latin typeface="Arial" panose="020B0604020202020204" pitchFamily="34" charset="0"/>
              </a:rPr>
              <a:t>图</a:t>
            </a:r>
            <a:r>
              <a:rPr kumimoji="0" lang="en-US" altLang="zh-CN" sz="2400" b="0" i="0" u="none" strike="noStrike" kern="0" cap="none" spc="0" normalizeH="0" baseline="0" noProof="0" dirty="0">
                <a:ln>
                  <a:noFill/>
                </a:ln>
                <a:solidFill>
                  <a:srgbClr val="000000"/>
                </a:solidFill>
                <a:effectLst/>
                <a:uLnTx/>
                <a:uFillTx/>
                <a:latin typeface="Arial" panose="020B0604020202020204" pitchFamily="34" charset="0"/>
              </a:rPr>
              <a:t>2</a:t>
            </a:r>
            <a:r>
              <a:rPr kumimoji="0" lang="zh-CN" altLang="en-US" sz="2400" b="0" i="0" u="none" strike="noStrike" kern="0" cap="none" spc="0" normalizeH="0" baseline="0" noProof="0" dirty="0">
                <a:ln>
                  <a:noFill/>
                </a:ln>
                <a:solidFill>
                  <a:srgbClr val="000000"/>
                </a:solidFill>
                <a:effectLst/>
                <a:uLnTx/>
                <a:uFillTx/>
                <a:latin typeface="Arial" panose="020B0604020202020204" pitchFamily="34" charset="0"/>
              </a:rPr>
              <a:t>：研究内容一，系统能量效率随信噪</a:t>
            </a:r>
            <a:endParaRPr kumimoji="0" lang="en-US" altLang="zh-CN" sz="2400" b="0" i="0" u="none" strike="noStrike" kern="0" cap="none" spc="0" normalizeH="0" baseline="0" noProof="0" dirty="0">
              <a:ln>
                <a:noFill/>
              </a:ln>
              <a:solidFill>
                <a:srgbClr val="000000"/>
              </a:solidFill>
              <a:effectLst/>
              <a:uLnTx/>
              <a:uFillTx/>
              <a:latin typeface="Arial" panose="020B0604020202020204" pitchFamily="34"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dirty="0">
                <a:ln>
                  <a:noFill/>
                </a:ln>
                <a:solidFill>
                  <a:srgbClr val="000000"/>
                </a:solidFill>
                <a:effectLst/>
                <a:uLnTx/>
                <a:uFillTx/>
                <a:latin typeface="Arial" panose="020B0604020202020204" pitchFamily="34" charset="0"/>
              </a:rPr>
              <a:t>比</a:t>
            </a:r>
            <a:r>
              <a:rPr kumimoji="0" lang="zh-CN" altLang="zh-CN" sz="2400" b="0" i="0" u="none" strike="noStrike" kern="0" cap="none" spc="0" normalizeH="0" baseline="0" noProof="0" dirty="0">
                <a:ln>
                  <a:noFill/>
                </a:ln>
                <a:solidFill>
                  <a:srgbClr val="000000"/>
                </a:solidFill>
                <a:effectLst/>
                <a:uLnTx/>
                <a:uFillTx/>
                <a:latin typeface="Arial" panose="020B0604020202020204" pitchFamily="34" charset="0"/>
              </a:rPr>
              <a:t>的变化情况</a:t>
            </a:r>
            <a:endParaRPr kumimoji="0" lang="zh-CN" altLang="en-US" sz="2400" b="0" i="0" u="none" strike="noStrike" kern="0" cap="none" spc="0" normalizeH="0" baseline="0" noProof="0" dirty="0">
              <a:ln>
                <a:noFill/>
              </a:ln>
              <a:solidFill>
                <a:sysClr val="windowText" lastClr="000000"/>
              </a:solidFill>
              <a:effectLst/>
              <a:uLnTx/>
              <a:uFillTx/>
            </a:endParaRPr>
          </a:p>
        </p:txBody>
      </p:sp>
    </p:spTree>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104</TotalTime>
  <Words>466</Words>
  <Application>Microsoft Office PowerPoint</Application>
  <PresentationFormat>自定义</PresentationFormat>
  <Paragraphs>37</Paragraphs>
  <Slides>1</Slides>
  <Notes>1</Notes>
  <HiddenSlides>0</HiddenSlides>
  <MMClips>0</MMClips>
  <ScaleCrop>false</ScaleCrop>
  <HeadingPairs>
    <vt:vector size="8" baseType="variant">
      <vt:variant>
        <vt:lpstr>已用的字体</vt:lpstr>
      </vt:variant>
      <vt:variant>
        <vt:i4>6</vt:i4>
      </vt:variant>
      <vt:variant>
        <vt:lpstr>主题</vt:lpstr>
      </vt:variant>
      <vt:variant>
        <vt:i4>1</vt:i4>
      </vt:variant>
      <vt:variant>
        <vt:lpstr>嵌入 OLE 服务器</vt:lpstr>
      </vt:variant>
      <vt:variant>
        <vt:i4>1</vt:i4>
      </vt:variant>
      <vt:variant>
        <vt:lpstr>幻灯片标题</vt:lpstr>
      </vt:variant>
      <vt:variant>
        <vt:i4>1</vt:i4>
      </vt:variant>
    </vt:vector>
  </HeadingPairs>
  <TitlesOfParts>
    <vt:vector size="9" baseType="lpstr">
      <vt:lpstr>微软雅黑</vt:lpstr>
      <vt:lpstr>Arial</vt:lpstr>
      <vt:lpstr>Calibri</vt:lpstr>
      <vt:lpstr>Calibri Light</vt:lpstr>
      <vt:lpstr>Times New Roman</vt:lpstr>
      <vt:lpstr>Wingdings</vt:lpstr>
      <vt:lpstr>Office 主题</vt:lpstr>
      <vt:lpstr>Visio</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huang fu</cp:lastModifiedBy>
  <cp:revision>76</cp:revision>
  <dcterms:created xsi:type="dcterms:W3CDTF">2017-06-14T03:33:00Z</dcterms:created>
  <dcterms:modified xsi:type="dcterms:W3CDTF">2023-06-27T02:29:45Z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2052-11.1.0.8696</vt:lpwstr>
  </property>
  <property fmtid="{D5CDD505-2E9C-101B-9397-08002B2CF9AE}" pid="3" name="KSORubyTemplateID">
    <vt:lpwstr>8</vt:lpwstr>
  </property>
</Properties>
</file>