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28800425" cy="43199050"/>
  <p:notesSz cx="7104063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598"/>
    <a:srgbClr val="FFD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/>
    <p:restoredTop sz="94660"/>
  </p:normalViewPr>
  <p:slideViewPr>
    <p:cSldViewPr snapToGrid="0" showGuides="1">
      <p:cViewPr>
        <p:scale>
          <a:sx n="25" d="100"/>
          <a:sy n="25" d="100"/>
        </p:scale>
        <p:origin x="1987" y="19"/>
      </p:cViewPr>
      <p:guideLst>
        <p:guide orient="horz" pos="216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279525"/>
            <a:ext cx="2301875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00044" y="7070159"/>
            <a:ext cx="21600265" cy="1504033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00044" y="22690502"/>
            <a:ext cx="21600265" cy="10430226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24" y="10770240"/>
            <a:ext cx="24840305" cy="17970392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24" y="28910639"/>
            <a:ext cx="24840305" cy="9450204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24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179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300050"/>
            <a:ext cx="24840305" cy="8350187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438" y="11203006"/>
            <a:ext cx="11512521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438" y="16790158"/>
            <a:ext cx="11512521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350" y="11203006"/>
            <a:ext cx="11569220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350" y="16790158"/>
            <a:ext cx="11569220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880063"/>
            <a:ext cx="9839528" cy="1008022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02" y="2880069"/>
            <a:ext cx="14580179" cy="3404074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3239770" rtl="0" eaLnBrk="0" fontAlgn="base" latinLnBrk="0" hangingPunct="0">
              <a:lnSpc>
                <a:spcPct val="90000"/>
              </a:lnSpc>
              <a:spcBef>
                <a:spcPts val="35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34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75" y="12960285"/>
            <a:ext cx="9839528" cy="24010532"/>
          </a:xfrm>
        </p:spPr>
        <p:txBody>
          <a:bodyPr/>
          <a:lstStyle>
            <a:lvl1pPr marL="0" indent="0">
              <a:buNone/>
              <a:defRPr sz="6300"/>
            </a:lvl1pPr>
            <a:lvl2pPr marL="1440180" indent="0">
              <a:buNone/>
              <a:defRPr sz="5670"/>
            </a:lvl2pPr>
            <a:lvl3pPr marL="2879725" indent="0">
              <a:buNone/>
              <a:defRPr sz="5040"/>
            </a:lvl3pPr>
            <a:lvl4pPr marL="4320540" indent="0">
              <a:buNone/>
              <a:defRPr sz="4410"/>
            </a:lvl4pPr>
            <a:lvl5pPr marL="5760085" indent="0">
              <a:buNone/>
              <a:defRPr sz="4410"/>
            </a:lvl5pPr>
            <a:lvl6pPr marL="7200265" indent="0">
              <a:buNone/>
              <a:defRPr sz="4410"/>
            </a:lvl6pPr>
            <a:lvl7pPr marL="8639810" indent="0">
              <a:buNone/>
              <a:defRPr sz="4410"/>
            </a:lvl7pPr>
            <a:lvl8pPr marL="10079990" indent="0">
              <a:buNone/>
              <a:defRPr sz="4410"/>
            </a:lvl8pPr>
            <a:lvl9pPr marL="11520170" indent="0">
              <a:buNone/>
              <a:defRPr sz="441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253" y="2300050"/>
            <a:ext cx="6210076" cy="3661080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24" y="2300050"/>
            <a:ext cx="18270224" cy="3661080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980024" y="2300050"/>
            <a:ext cx="24840305" cy="3661080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979814" y="2300338"/>
            <a:ext cx="24840092" cy="835043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979814" y="11500102"/>
            <a:ext cx="24840092" cy="2741037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</a:p>
          <a:p>
            <a:pPr lvl="1"/>
            <a:r>
              <a:rPr lang="en-US" altLang="en-US" dirty="0"/>
              <a:t>第二级</a:t>
            </a:r>
          </a:p>
          <a:p>
            <a:pPr lvl="2"/>
            <a:r>
              <a:rPr lang="en-US" altLang="en-US" dirty="0"/>
              <a:t>第三级</a:t>
            </a:r>
          </a:p>
          <a:p>
            <a:pPr lvl="3"/>
            <a:r>
              <a:rPr lang="en-US" altLang="en-US" dirty="0"/>
              <a:t>第四级</a:t>
            </a:r>
          </a:p>
          <a:p>
            <a:pPr lvl="4"/>
            <a:r>
              <a:rPr lang="en-US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979813" y="40040803"/>
            <a:ext cx="6479901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540639" y="40040803"/>
            <a:ext cx="9719852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340004" y="40040803"/>
            <a:ext cx="6479901" cy="2300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735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28797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719455" indent="-719455" algn="l" defTabSz="2879725" rtl="0" eaLnBrk="0" fontAlgn="base" hangingPunct="0">
        <a:lnSpc>
          <a:spcPct val="90000"/>
        </a:lnSpc>
        <a:spcBef>
          <a:spcPts val="3155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90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7555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F3B03AA4-5A14-F2CC-636D-11CF805609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766"/>
            <a:ext cx="28828544" cy="4324281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56953" y="3888608"/>
            <a:ext cx="25227588" cy="17214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0" normalizeH="0" baseline="0" noProof="1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学位论文题目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956953" y="6111404"/>
            <a:ext cx="260725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</a:t>
            </a:r>
            <a:r>
              <a:rPr lang="zh-CN" altLang="en-US" sz="54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王辅导        指导教师： 张水神          专业（领域）：机械工程</a:t>
            </a:r>
          </a:p>
        </p:txBody>
      </p:sp>
      <p:sp>
        <p:nvSpPr>
          <p:cNvPr id="6" name="矩形 5"/>
          <p:cNvSpPr/>
          <p:nvPr/>
        </p:nvSpPr>
        <p:spPr>
          <a:xfrm>
            <a:off x="1252518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7" name="矩形 6"/>
          <p:cNvSpPr/>
          <p:nvPr/>
        </p:nvSpPr>
        <p:spPr>
          <a:xfrm>
            <a:off x="7313956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矩形 7"/>
          <p:cNvSpPr/>
          <p:nvPr/>
        </p:nvSpPr>
        <p:spPr>
          <a:xfrm>
            <a:off x="15123555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9" name="TextBox 63"/>
          <p:cNvSpPr txBox="1"/>
          <p:nvPr/>
        </p:nvSpPr>
        <p:spPr>
          <a:xfrm>
            <a:off x="892810" y="9242425"/>
            <a:ext cx="13140690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海报正文部分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包括论文研究动机、研究思路、解决问题的方法、核心技术及原理、论文亮点等。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务必要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图文并茂，简明扼要，不超过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海报设计和布局可自己设计。（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微软雅黑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63"/>
          <p:cNvSpPr txBox="1"/>
          <p:nvPr/>
        </p:nvSpPr>
        <p:spPr>
          <a:xfrm>
            <a:off x="1252220" y="34175700"/>
            <a:ext cx="26327735" cy="58464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在读期间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科研</a:t>
            </a: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成果：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（包括学术论文、专利、省部级以上单位组织的公开的科技竞赛活动所获得的奖项。）例：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[1]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张三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基于眼动分析的音乐和对话对驾驶行为的影响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[J].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桂林电子科技大学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卷号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):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页码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,2017.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[2]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专利名称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专利类型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申请号或者授权号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申请时间或者授权时间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[3] 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月在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比赛中获得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等奖     微软雅黑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44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号字体</a:t>
            </a:r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402830" y="41772205"/>
            <a:ext cx="151809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研究生</a:t>
            </a:r>
            <a:r>
              <a:rPr 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endParaRPr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7150" y="33635315"/>
            <a:ext cx="26403300" cy="114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176</Words>
  <Application>Microsoft Office PowerPoint</Application>
  <PresentationFormat>自定义</PresentationFormat>
  <Paragraphs>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微软雅黑</vt:lpstr>
      <vt:lpstr>Arial</vt:lpstr>
      <vt:lpstr>Calibri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huang fu</cp:lastModifiedBy>
  <cp:revision>67</cp:revision>
  <dcterms:created xsi:type="dcterms:W3CDTF">2017-06-14T03:33:00Z</dcterms:created>
  <dcterms:modified xsi:type="dcterms:W3CDTF">2023-06-26T08:56:55Z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KSORubyTemplateID">
    <vt:lpwstr>8</vt:lpwstr>
  </property>
  <property fmtid="{D5CDD505-2E9C-101B-9397-08002B2CF9AE}" pid="4" name="ICV">
    <vt:lpwstr>7124736C53604E16BC7F77BF558ABCB7</vt:lpwstr>
  </property>
</Properties>
</file>