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0425" cy="4319905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/>
    <p:restoredTop sz="94660"/>
  </p:normalViewPr>
  <p:slideViewPr>
    <p:cSldViewPr snapToGrid="0" showGuides="1">
      <p:cViewPr>
        <p:scale>
          <a:sx n="10" d="100"/>
          <a:sy n="10" d="100"/>
        </p:scale>
        <p:origin x="3888" y="776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402830" y="41772205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9DB9591-D895-6311-7D1F-AAFA1D324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5004" y="2103436"/>
            <a:ext cx="425945" cy="6731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176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Liumai</cp:lastModifiedBy>
  <cp:revision>66</cp:revision>
  <dcterms:created xsi:type="dcterms:W3CDTF">2017-06-14T03:33:00Z</dcterms:created>
  <dcterms:modified xsi:type="dcterms:W3CDTF">2022-07-06T07:24:41Z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7124736C53604E16BC7F77BF558ABCB7</vt:lpwstr>
  </property>
</Properties>
</file>