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FF5050"/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>
        <p:scale>
          <a:sx n="25" d="100"/>
          <a:sy n="25" d="100"/>
        </p:scale>
        <p:origin x="1252" y="12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247890" y="41826180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DF42F68-A4A8-B4B4-FC8E-6B1534CF1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4188" y="2696043"/>
            <a:ext cx="381999" cy="725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D2F5454-9596-69B5-A06E-72DA377AA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80203" y="2095689"/>
            <a:ext cx="460182" cy="6618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Liumai</cp:lastModifiedBy>
  <cp:revision>64</cp:revision>
  <dcterms:created xsi:type="dcterms:W3CDTF">2017-06-14T03:33:00Z</dcterms:created>
  <dcterms:modified xsi:type="dcterms:W3CDTF">2022-07-06T07:23:01Z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5BF1046B255F4220A6A28A9BFE4492E8</vt:lpwstr>
  </property>
</Properties>
</file>